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19"/>
  </p:notesMasterIdLst>
  <p:handoutMasterIdLst>
    <p:handoutMasterId r:id="rId20"/>
  </p:handoutMasterIdLst>
  <p:sldIdLst>
    <p:sldId id="268" r:id="rId5"/>
    <p:sldId id="271" r:id="rId6"/>
    <p:sldId id="272" r:id="rId7"/>
    <p:sldId id="259" r:id="rId8"/>
    <p:sldId id="260" r:id="rId9"/>
    <p:sldId id="266" r:id="rId10"/>
    <p:sldId id="265" r:id="rId11"/>
    <p:sldId id="262" r:id="rId12"/>
    <p:sldId id="263" r:id="rId13"/>
    <p:sldId id="270" r:id="rId14"/>
    <p:sldId id="264" r:id="rId15"/>
    <p:sldId id="269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CECC7-914C-4C54-9A64-84A87C6D3265}" v="8" dt="2023-01-10T10:50:07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82932" autoAdjust="0"/>
  </p:normalViewPr>
  <p:slideViewPr>
    <p:cSldViewPr snapToGrid="0">
      <p:cViewPr varScale="1">
        <p:scale>
          <a:sx n="52" d="100"/>
          <a:sy n="52" d="100"/>
        </p:scale>
        <p:origin x="11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ter, D.J. de" userId="225c7c29-55ea-4d3c-9d26-89b8ccf58b87" providerId="ADAL" clId="{57ECECC7-914C-4C54-9A64-84A87C6D3265}"/>
    <pc:docChg chg="undo custSel addSld modSld">
      <pc:chgData name="Winter, D.J. de" userId="225c7c29-55ea-4d3c-9d26-89b8ccf58b87" providerId="ADAL" clId="{57ECECC7-914C-4C54-9A64-84A87C6D3265}" dt="2023-01-10T11:07:45.383" v="512"/>
      <pc:docMkLst>
        <pc:docMk/>
      </pc:docMkLst>
      <pc:sldChg chg="addSp delSp modSp mod setBg setClrOvrMap delDesignElem">
        <pc:chgData name="Winter, D.J. de" userId="225c7c29-55ea-4d3c-9d26-89b8ccf58b87" providerId="ADAL" clId="{57ECECC7-914C-4C54-9A64-84A87C6D3265}" dt="2023-01-10T10:36:56.235" v="18" actId="5793"/>
        <pc:sldMkLst>
          <pc:docMk/>
          <pc:sldMk cId="2493648331" sldId="259"/>
        </pc:sldMkLst>
        <pc:spChg chg="mod">
          <ac:chgData name="Winter, D.J. de" userId="225c7c29-55ea-4d3c-9d26-89b8ccf58b87" providerId="ADAL" clId="{57ECECC7-914C-4C54-9A64-84A87C6D3265}" dt="2023-01-10T10:36:49.401" v="17" actId="26606"/>
          <ac:spMkLst>
            <pc:docMk/>
            <pc:sldMk cId="2493648331" sldId="259"/>
            <ac:spMk id="2" creationId="{FFF0D064-6C1F-AAF1-A0DF-E24AC32FB0C8}"/>
          </ac:spMkLst>
        </pc:spChg>
        <pc:spChg chg="mod">
          <ac:chgData name="Winter, D.J. de" userId="225c7c29-55ea-4d3c-9d26-89b8ccf58b87" providerId="ADAL" clId="{57ECECC7-914C-4C54-9A64-84A87C6D3265}" dt="2023-01-10T10:36:56.235" v="18" actId="5793"/>
          <ac:spMkLst>
            <pc:docMk/>
            <pc:sldMk cId="2493648331" sldId="259"/>
            <ac:spMk id="3" creationId="{4664BB97-DB07-ACCB-6678-20ABCF4708FE}"/>
          </ac:spMkLst>
        </pc:spChg>
        <pc:spChg chg="add">
          <ac:chgData name="Winter, D.J. de" userId="225c7c29-55ea-4d3c-9d26-89b8ccf58b87" providerId="ADAL" clId="{57ECECC7-914C-4C54-9A64-84A87C6D3265}" dt="2023-01-10T10:36:49.401" v="17" actId="26606"/>
          <ac:spMkLst>
            <pc:docMk/>
            <pc:sldMk cId="2493648331" sldId="259"/>
            <ac:spMk id="7" creationId="{B32DC26D-8B9B-4CC1-B3CC-D3EA0FB162CD}"/>
          </ac:spMkLst>
        </pc:spChg>
        <pc:grpChg chg="add del">
          <ac:chgData name="Winter, D.J. de" userId="225c7c29-55ea-4d3c-9d26-89b8ccf58b87" providerId="ADAL" clId="{57ECECC7-914C-4C54-9A64-84A87C6D3265}" dt="2023-01-10T10:36:22.884" v="8"/>
          <ac:grpSpMkLst>
            <pc:docMk/>
            <pc:sldMk cId="2493648331" sldId="259"/>
            <ac:grpSpMk id="9" creationId="{9AE4726C-1831-4FE3-9A11-227F0DC2F0BC}"/>
          </ac:grpSpMkLst>
        </pc:grpChg>
        <pc:grpChg chg="add del">
          <ac:chgData name="Winter, D.J. de" userId="225c7c29-55ea-4d3c-9d26-89b8ccf58b87" providerId="ADAL" clId="{57ECECC7-914C-4C54-9A64-84A87C6D3265}" dt="2023-01-10T10:36:22.884" v="8"/>
          <ac:grpSpMkLst>
            <pc:docMk/>
            <pc:sldMk cId="2493648331" sldId="259"/>
            <ac:grpSpMk id="13" creationId="{E916825F-759B-4F1A-BA80-AF7137691EC5}"/>
          </ac:grpSpMkLst>
        </pc:grpChg>
        <pc:picChg chg="add mod ord">
          <ac:chgData name="Winter, D.J. de" userId="225c7c29-55ea-4d3c-9d26-89b8ccf58b87" providerId="ADAL" clId="{57ECECC7-914C-4C54-9A64-84A87C6D3265}" dt="2023-01-10T10:36:49.401" v="17" actId="26606"/>
          <ac:picMkLst>
            <pc:docMk/>
            <pc:sldMk cId="2493648331" sldId="259"/>
            <ac:picMk id="5" creationId="{50A6B1B7-71E7-9E55-B8B1-1F8EEFCE8B42}"/>
          </ac:picMkLst>
        </pc:picChg>
        <pc:cxnChg chg="add">
          <ac:chgData name="Winter, D.J. de" userId="225c7c29-55ea-4d3c-9d26-89b8ccf58b87" providerId="ADAL" clId="{57ECECC7-914C-4C54-9A64-84A87C6D3265}" dt="2023-01-10T10:36:49.401" v="17" actId="26606"/>
          <ac:cxnSpMkLst>
            <pc:docMk/>
            <pc:sldMk cId="2493648331" sldId="259"/>
            <ac:cxnSpMk id="12" creationId="{FBB7ADC3-53A0-44F2-914A-78CADAF33411}"/>
          </ac:cxnSpMkLst>
        </pc:cxnChg>
      </pc:sldChg>
      <pc:sldChg chg="addSp modSp mod setBg modNotesTx">
        <pc:chgData name="Winter, D.J. de" userId="225c7c29-55ea-4d3c-9d26-89b8ccf58b87" providerId="ADAL" clId="{57ECECC7-914C-4C54-9A64-84A87C6D3265}" dt="2023-01-10T10:38:51.630" v="73" actId="20577"/>
        <pc:sldMkLst>
          <pc:docMk/>
          <pc:sldMk cId="2754916588" sldId="260"/>
        </pc:sldMkLst>
        <pc:spChg chg="mod">
          <ac:chgData name="Winter, D.J. de" userId="225c7c29-55ea-4d3c-9d26-89b8ccf58b87" providerId="ADAL" clId="{57ECECC7-914C-4C54-9A64-84A87C6D3265}" dt="2023-01-10T10:37:01.746" v="19" actId="26606"/>
          <ac:spMkLst>
            <pc:docMk/>
            <pc:sldMk cId="2754916588" sldId="260"/>
            <ac:spMk id="2" creationId="{11C11501-1BF0-809A-C32E-ADB2A9E73DF5}"/>
          </ac:spMkLst>
        </pc:spChg>
        <pc:spChg chg="add">
          <ac:chgData name="Winter, D.J. de" userId="225c7c29-55ea-4d3c-9d26-89b8ccf58b87" providerId="ADAL" clId="{57ECECC7-914C-4C54-9A64-84A87C6D3265}" dt="2023-01-10T10:37:01.746" v="19" actId="26606"/>
          <ac:spMkLst>
            <pc:docMk/>
            <pc:sldMk cId="2754916588" sldId="260"/>
            <ac:spMk id="10" creationId="{C23416DF-B283-4D9F-A625-146552CA9EDB}"/>
          </ac:spMkLst>
        </pc:spChg>
        <pc:spChg chg="add">
          <ac:chgData name="Winter, D.J. de" userId="225c7c29-55ea-4d3c-9d26-89b8ccf58b87" providerId="ADAL" clId="{57ECECC7-914C-4C54-9A64-84A87C6D3265}" dt="2023-01-10T10:37:01.746" v="19" actId="26606"/>
          <ac:spMkLst>
            <pc:docMk/>
            <pc:sldMk cId="2754916588" sldId="260"/>
            <ac:spMk id="12" creationId="{73834904-4D9B-41F7-8DA6-0709FD9F7E9D}"/>
          </ac:spMkLst>
        </pc:spChg>
        <pc:spChg chg="add">
          <ac:chgData name="Winter, D.J. de" userId="225c7c29-55ea-4d3c-9d26-89b8ccf58b87" providerId="ADAL" clId="{57ECECC7-914C-4C54-9A64-84A87C6D3265}" dt="2023-01-10T10:37:01.746" v="19" actId="26606"/>
          <ac:spMkLst>
            <pc:docMk/>
            <pc:sldMk cId="2754916588" sldId="260"/>
            <ac:spMk id="16" creationId="{1D2E3C52-528A-4049-BCAA-5460756BC033}"/>
          </ac:spMkLst>
        </pc:spChg>
        <pc:spChg chg="add">
          <ac:chgData name="Winter, D.J. de" userId="225c7c29-55ea-4d3c-9d26-89b8ccf58b87" providerId="ADAL" clId="{57ECECC7-914C-4C54-9A64-84A87C6D3265}" dt="2023-01-10T10:37:01.746" v="19" actId="26606"/>
          <ac:spMkLst>
            <pc:docMk/>
            <pc:sldMk cId="2754916588" sldId="260"/>
            <ac:spMk id="18" creationId="{CD5B542C-8183-4445-AF4D-B23AAE3299EE}"/>
          </ac:spMkLst>
        </pc:spChg>
        <pc:picChg chg="mod ord">
          <ac:chgData name="Winter, D.J. de" userId="225c7c29-55ea-4d3c-9d26-89b8ccf58b87" providerId="ADAL" clId="{57ECECC7-914C-4C54-9A64-84A87C6D3265}" dt="2023-01-10T10:37:01.746" v="19" actId="26606"/>
          <ac:picMkLst>
            <pc:docMk/>
            <pc:sldMk cId="2754916588" sldId="260"/>
            <ac:picMk id="4" creationId="{243F917D-2FE5-68D1-8C90-26427A07E6EE}"/>
          </ac:picMkLst>
        </pc:picChg>
        <pc:picChg chg="mod">
          <ac:chgData name="Winter, D.J. de" userId="225c7c29-55ea-4d3c-9d26-89b8ccf58b87" providerId="ADAL" clId="{57ECECC7-914C-4C54-9A64-84A87C6D3265}" dt="2023-01-10T10:37:01.746" v="19" actId="26606"/>
          <ac:picMkLst>
            <pc:docMk/>
            <pc:sldMk cId="2754916588" sldId="260"/>
            <ac:picMk id="5" creationId="{3B5BD337-8914-9F50-A6A5-E9D45B009E31}"/>
          </ac:picMkLst>
        </pc:picChg>
        <pc:cxnChg chg="add">
          <ac:chgData name="Winter, D.J. de" userId="225c7c29-55ea-4d3c-9d26-89b8ccf58b87" providerId="ADAL" clId="{57ECECC7-914C-4C54-9A64-84A87C6D3265}" dt="2023-01-10T10:37:01.746" v="19" actId="26606"/>
          <ac:cxnSpMkLst>
            <pc:docMk/>
            <pc:sldMk cId="2754916588" sldId="260"/>
            <ac:cxnSpMk id="14" creationId="{C00D1207-ECAF-48E9-8834-2CE4D2198234}"/>
          </ac:cxnSpMkLst>
        </pc:cxnChg>
        <pc:cxnChg chg="add">
          <ac:chgData name="Winter, D.J. de" userId="225c7c29-55ea-4d3c-9d26-89b8ccf58b87" providerId="ADAL" clId="{57ECECC7-914C-4C54-9A64-84A87C6D3265}" dt="2023-01-10T10:37:01.746" v="19" actId="26606"/>
          <ac:cxnSpMkLst>
            <pc:docMk/>
            <pc:sldMk cId="2754916588" sldId="260"/>
            <ac:cxnSpMk id="20" creationId="{84ED9B5A-5577-4CA5-97AA-0E5E2EA9756F}"/>
          </ac:cxnSpMkLst>
        </pc:cxnChg>
        <pc:cxnChg chg="add">
          <ac:chgData name="Winter, D.J. de" userId="225c7c29-55ea-4d3c-9d26-89b8ccf58b87" providerId="ADAL" clId="{57ECECC7-914C-4C54-9A64-84A87C6D3265}" dt="2023-01-10T10:37:01.746" v="19" actId="26606"/>
          <ac:cxnSpMkLst>
            <pc:docMk/>
            <pc:sldMk cId="2754916588" sldId="260"/>
            <ac:cxnSpMk id="22" creationId="{2724283B-587C-4A0E-A50E-B8914975B48A}"/>
          </ac:cxnSpMkLst>
        </pc:cxnChg>
      </pc:sldChg>
      <pc:sldChg chg="addSp modSp mod setBg setClrOvrMap">
        <pc:chgData name="Winter, D.J. de" userId="225c7c29-55ea-4d3c-9d26-89b8ccf58b87" providerId="ADAL" clId="{57ECECC7-914C-4C54-9A64-84A87C6D3265}" dt="2023-01-10T10:38:05.337" v="23" actId="26606"/>
        <pc:sldMkLst>
          <pc:docMk/>
          <pc:sldMk cId="2764474188" sldId="262"/>
        </pc:sldMkLst>
        <pc:spChg chg="mod">
          <ac:chgData name="Winter, D.J. de" userId="225c7c29-55ea-4d3c-9d26-89b8ccf58b87" providerId="ADAL" clId="{57ECECC7-914C-4C54-9A64-84A87C6D3265}" dt="2023-01-10T10:38:05.337" v="23" actId="26606"/>
          <ac:spMkLst>
            <pc:docMk/>
            <pc:sldMk cId="2764474188" sldId="262"/>
            <ac:spMk id="2" creationId="{FBD1D9DD-C564-866D-CFDF-C7BC5E874A1F}"/>
          </ac:spMkLst>
        </pc:spChg>
        <pc:spChg chg="mod">
          <ac:chgData name="Winter, D.J. de" userId="225c7c29-55ea-4d3c-9d26-89b8ccf58b87" providerId="ADAL" clId="{57ECECC7-914C-4C54-9A64-84A87C6D3265}" dt="2023-01-10T10:38:05.337" v="23" actId="26606"/>
          <ac:spMkLst>
            <pc:docMk/>
            <pc:sldMk cId="2764474188" sldId="262"/>
            <ac:spMk id="3" creationId="{FA8AA7AA-C8DD-B1B8-14E5-5B89D7D7F52A}"/>
          </ac:spMkLst>
        </pc:spChg>
        <pc:spChg chg="add">
          <ac:chgData name="Winter, D.J. de" userId="225c7c29-55ea-4d3c-9d26-89b8ccf58b87" providerId="ADAL" clId="{57ECECC7-914C-4C54-9A64-84A87C6D3265}" dt="2023-01-10T10:38:05.337" v="23" actId="26606"/>
          <ac:spMkLst>
            <pc:docMk/>
            <pc:sldMk cId="2764474188" sldId="262"/>
            <ac:spMk id="10" creationId="{A43280A9-E265-46D1-8575-622906D204C9}"/>
          </ac:spMkLst>
        </pc:spChg>
        <pc:spChg chg="add">
          <ac:chgData name="Winter, D.J. de" userId="225c7c29-55ea-4d3c-9d26-89b8ccf58b87" providerId="ADAL" clId="{57ECECC7-914C-4C54-9A64-84A87C6D3265}" dt="2023-01-10T10:38:05.337" v="23" actId="26606"/>
          <ac:spMkLst>
            <pc:docMk/>
            <pc:sldMk cId="2764474188" sldId="262"/>
            <ac:spMk id="12" creationId="{4DE20B70-4750-4280-B3AC-512C05EEF920}"/>
          </ac:spMkLst>
        </pc:spChg>
        <pc:spChg chg="add">
          <ac:chgData name="Winter, D.J. de" userId="225c7c29-55ea-4d3c-9d26-89b8ccf58b87" providerId="ADAL" clId="{57ECECC7-914C-4C54-9A64-84A87C6D3265}" dt="2023-01-10T10:38:05.337" v="23" actId="26606"/>
          <ac:spMkLst>
            <pc:docMk/>
            <pc:sldMk cId="2764474188" sldId="262"/>
            <ac:spMk id="14" creationId="{98D95174-B5F2-424A-8183-654A5064D0B6}"/>
          </ac:spMkLst>
        </pc:spChg>
        <pc:spChg chg="add">
          <ac:chgData name="Winter, D.J. de" userId="225c7c29-55ea-4d3c-9d26-89b8ccf58b87" providerId="ADAL" clId="{57ECECC7-914C-4C54-9A64-84A87C6D3265}" dt="2023-01-10T10:38:05.337" v="23" actId="26606"/>
          <ac:spMkLst>
            <pc:docMk/>
            <pc:sldMk cId="2764474188" sldId="262"/>
            <ac:spMk id="16" creationId="{DD368A96-A16E-42CE-842C-9166E567BCC1}"/>
          </ac:spMkLst>
        </pc:spChg>
        <pc:cxnChg chg="add">
          <ac:chgData name="Winter, D.J. de" userId="225c7c29-55ea-4d3c-9d26-89b8ccf58b87" providerId="ADAL" clId="{57ECECC7-914C-4C54-9A64-84A87C6D3265}" dt="2023-01-10T10:38:05.337" v="23" actId="26606"/>
          <ac:cxnSpMkLst>
            <pc:docMk/>
            <pc:sldMk cId="2764474188" sldId="262"/>
            <ac:cxnSpMk id="8" creationId="{B821C225-5C4D-4168-90AF-3D263D72CBA2}"/>
          </ac:cxnSpMkLst>
        </pc:cxnChg>
        <pc:cxnChg chg="add">
          <ac:chgData name="Winter, D.J. de" userId="225c7c29-55ea-4d3c-9d26-89b8ccf58b87" providerId="ADAL" clId="{57ECECC7-914C-4C54-9A64-84A87C6D3265}" dt="2023-01-10T10:38:05.337" v="23" actId="26606"/>
          <ac:cxnSpMkLst>
            <pc:docMk/>
            <pc:sldMk cId="2764474188" sldId="262"/>
            <ac:cxnSpMk id="18" creationId="{E350D170-418B-4A22-8B98-15EF799FD957}"/>
          </ac:cxnSpMkLst>
        </pc:cxnChg>
      </pc:sldChg>
      <pc:sldChg chg="addSp modSp mod setBg setClrOvrMap">
        <pc:chgData name="Winter, D.J. de" userId="225c7c29-55ea-4d3c-9d26-89b8ccf58b87" providerId="ADAL" clId="{57ECECC7-914C-4C54-9A64-84A87C6D3265}" dt="2023-01-10T10:38:09.530" v="24" actId="26606"/>
        <pc:sldMkLst>
          <pc:docMk/>
          <pc:sldMk cId="2341928181" sldId="263"/>
        </pc:sldMkLst>
        <pc:spChg chg="mod">
          <ac:chgData name="Winter, D.J. de" userId="225c7c29-55ea-4d3c-9d26-89b8ccf58b87" providerId="ADAL" clId="{57ECECC7-914C-4C54-9A64-84A87C6D3265}" dt="2023-01-10T10:38:09.530" v="24" actId="26606"/>
          <ac:spMkLst>
            <pc:docMk/>
            <pc:sldMk cId="2341928181" sldId="263"/>
            <ac:spMk id="2" creationId="{1C10F7B4-AFE2-1D65-5D50-E98490629C76}"/>
          </ac:spMkLst>
        </pc:spChg>
        <pc:spChg chg="mod">
          <ac:chgData name="Winter, D.J. de" userId="225c7c29-55ea-4d3c-9d26-89b8ccf58b87" providerId="ADAL" clId="{57ECECC7-914C-4C54-9A64-84A87C6D3265}" dt="2023-01-10T10:38:09.530" v="24" actId="26606"/>
          <ac:spMkLst>
            <pc:docMk/>
            <pc:sldMk cId="2341928181" sldId="263"/>
            <ac:spMk id="3" creationId="{12ACD3B5-C99F-98B3-1105-FA028F5FAA02}"/>
          </ac:spMkLst>
        </pc:spChg>
        <pc:spChg chg="add">
          <ac:chgData name="Winter, D.J. de" userId="225c7c29-55ea-4d3c-9d26-89b8ccf58b87" providerId="ADAL" clId="{57ECECC7-914C-4C54-9A64-84A87C6D3265}" dt="2023-01-10T10:38:09.530" v="24" actId="26606"/>
          <ac:spMkLst>
            <pc:docMk/>
            <pc:sldMk cId="2341928181" sldId="263"/>
            <ac:spMk id="3083" creationId="{B32DC26D-8B9B-4CC1-B3CC-D3EA0FB162CD}"/>
          </ac:spMkLst>
        </pc:spChg>
        <pc:picChg chg="mod ord">
          <ac:chgData name="Winter, D.J. de" userId="225c7c29-55ea-4d3c-9d26-89b8ccf58b87" providerId="ADAL" clId="{57ECECC7-914C-4C54-9A64-84A87C6D3265}" dt="2023-01-10T10:38:09.530" v="24" actId="26606"/>
          <ac:picMkLst>
            <pc:docMk/>
            <pc:sldMk cId="2341928181" sldId="263"/>
            <ac:picMk id="3076" creationId="{1379BFFF-9FF4-1B88-7F4F-AB973F2D9F13}"/>
          </ac:picMkLst>
        </pc:picChg>
        <pc:cxnChg chg="add">
          <ac:chgData name="Winter, D.J. de" userId="225c7c29-55ea-4d3c-9d26-89b8ccf58b87" providerId="ADAL" clId="{57ECECC7-914C-4C54-9A64-84A87C6D3265}" dt="2023-01-10T10:38:09.530" v="24" actId="26606"/>
          <ac:cxnSpMkLst>
            <pc:docMk/>
            <pc:sldMk cId="2341928181" sldId="263"/>
            <ac:cxnSpMk id="3081" creationId="{15F1CC53-719A-4763-BF30-5E25A63CEF3C}"/>
          </ac:cxnSpMkLst>
        </pc:cxnChg>
        <pc:cxnChg chg="add">
          <ac:chgData name="Winter, D.J. de" userId="225c7c29-55ea-4d3c-9d26-89b8ccf58b87" providerId="ADAL" clId="{57ECECC7-914C-4C54-9A64-84A87C6D3265}" dt="2023-01-10T10:38:09.530" v="24" actId="26606"/>
          <ac:cxnSpMkLst>
            <pc:docMk/>
            <pc:sldMk cId="2341928181" sldId="263"/>
            <ac:cxnSpMk id="3085" creationId="{FBB7ADC3-53A0-44F2-914A-78CADAF33411}"/>
          </ac:cxnSpMkLst>
        </pc:cxnChg>
      </pc:sldChg>
      <pc:sldChg chg="addSp modSp mod setBg">
        <pc:chgData name="Winter, D.J. de" userId="225c7c29-55ea-4d3c-9d26-89b8ccf58b87" providerId="ADAL" clId="{57ECECC7-914C-4C54-9A64-84A87C6D3265}" dt="2023-01-10T10:38:14.658" v="25" actId="26606"/>
        <pc:sldMkLst>
          <pc:docMk/>
          <pc:sldMk cId="930954949" sldId="264"/>
        </pc:sldMkLst>
        <pc:spChg chg="mod">
          <ac:chgData name="Winter, D.J. de" userId="225c7c29-55ea-4d3c-9d26-89b8ccf58b87" providerId="ADAL" clId="{57ECECC7-914C-4C54-9A64-84A87C6D3265}" dt="2023-01-10T10:38:14.658" v="25" actId="26606"/>
          <ac:spMkLst>
            <pc:docMk/>
            <pc:sldMk cId="930954949" sldId="264"/>
            <ac:spMk id="2" creationId="{96B6993F-5DE4-7634-66FE-91572F8D903B}"/>
          </ac:spMkLst>
        </pc:spChg>
        <pc:spChg chg="mod">
          <ac:chgData name="Winter, D.J. de" userId="225c7c29-55ea-4d3c-9d26-89b8ccf58b87" providerId="ADAL" clId="{57ECECC7-914C-4C54-9A64-84A87C6D3265}" dt="2023-01-10T10:38:14.658" v="25" actId="26606"/>
          <ac:spMkLst>
            <pc:docMk/>
            <pc:sldMk cId="930954949" sldId="264"/>
            <ac:spMk id="3" creationId="{DE0A4338-FFAF-E1EF-E5EF-8F3CB302287F}"/>
          </ac:spMkLst>
        </pc:spChg>
        <pc:spChg chg="add">
          <ac:chgData name="Winter, D.J. de" userId="225c7c29-55ea-4d3c-9d26-89b8ccf58b87" providerId="ADAL" clId="{57ECECC7-914C-4C54-9A64-84A87C6D3265}" dt="2023-01-10T10:38:14.658" v="25" actId="26606"/>
          <ac:spMkLst>
            <pc:docMk/>
            <pc:sldMk cId="930954949" sldId="264"/>
            <ac:spMk id="8" creationId="{BE194971-2F2D-44B0-8AE6-FF2DCCEE0A96}"/>
          </ac:spMkLst>
        </pc:spChg>
        <pc:spChg chg="add">
          <ac:chgData name="Winter, D.J. de" userId="225c7c29-55ea-4d3c-9d26-89b8ccf58b87" providerId="ADAL" clId="{57ECECC7-914C-4C54-9A64-84A87C6D3265}" dt="2023-01-10T10:38:14.658" v="25" actId="26606"/>
          <ac:spMkLst>
            <pc:docMk/>
            <pc:sldMk cId="930954949" sldId="264"/>
            <ac:spMk id="10" creationId="{1FF9A61E-EB11-4C46-82E1-3E00A3B4B4D6}"/>
          </ac:spMkLst>
        </pc:spChg>
        <pc:spChg chg="add">
          <ac:chgData name="Winter, D.J. de" userId="225c7c29-55ea-4d3c-9d26-89b8ccf58b87" providerId="ADAL" clId="{57ECECC7-914C-4C54-9A64-84A87C6D3265}" dt="2023-01-10T10:38:14.658" v="25" actId="26606"/>
          <ac:spMkLst>
            <pc:docMk/>
            <pc:sldMk cId="930954949" sldId="264"/>
            <ac:spMk id="14" creationId="{62AE8E50-35D4-4D5A-A4BB-168CBB027DA2}"/>
          </ac:spMkLst>
        </pc:spChg>
        <pc:spChg chg="add">
          <ac:chgData name="Winter, D.J. de" userId="225c7c29-55ea-4d3c-9d26-89b8ccf58b87" providerId="ADAL" clId="{57ECECC7-914C-4C54-9A64-84A87C6D3265}" dt="2023-01-10T10:38:14.658" v="25" actId="26606"/>
          <ac:spMkLst>
            <pc:docMk/>
            <pc:sldMk cId="930954949" sldId="264"/>
            <ac:spMk id="16" creationId="{C37D1D6D-17D8-4296-B000-665D1892D01E}"/>
          </ac:spMkLst>
        </pc:spChg>
        <pc:spChg chg="add">
          <ac:chgData name="Winter, D.J. de" userId="225c7c29-55ea-4d3c-9d26-89b8ccf58b87" providerId="ADAL" clId="{57ECECC7-914C-4C54-9A64-84A87C6D3265}" dt="2023-01-10T10:38:14.658" v="25" actId="26606"/>
          <ac:spMkLst>
            <pc:docMk/>
            <pc:sldMk cId="930954949" sldId="264"/>
            <ac:spMk id="18" creationId="{1B26E892-1320-40AA-9CA1-246721C18768}"/>
          </ac:spMkLst>
        </pc:spChg>
        <pc:spChg chg="add">
          <ac:chgData name="Winter, D.J. de" userId="225c7c29-55ea-4d3c-9d26-89b8ccf58b87" providerId="ADAL" clId="{57ECECC7-914C-4C54-9A64-84A87C6D3265}" dt="2023-01-10T10:38:14.658" v="25" actId="26606"/>
          <ac:spMkLst>
            <pc:docMk/>
            <pc:sldMk cId="930954949" sldId="264"/>
            <ac:spMk id="22" creationId="{C170DF7D-4686-4BD5-A9CD-C8964928468D}"/>
          </ac:spMkLst>
        </pc:spChg>
        <pc:cxnChg chg="add">
          <ac:chgData name="Winter, D.J. de" userId="225c7c29-55ea-4d3c-9d26-89b8ccf58b87" providerId="ADAL" clId="{57ECECC7-914C-4C54-9A64-84A87C6D3265}" dt="2023-01-10T10:38:14.658" v="25" actId="26606"/>
          <ac:cxnSpMkLst>
            <pc:docMk/>
            <pc:sldMk cId="930954949" sldId="264"/>
            <ac:cxnSpMk id="12" creationId="{5E564EB3-35F2-4EFF-87DC-642DC020526D}"/>
          </ac:cxnSpMkLst>
        </pc:cxnChg>
        <pc:cxnChg chg="add">
          <ac:chgData name="Winter, D.J. de" userId="225c7c29-55ea-4d3c-9d26-89b8ccf58b87" providerId="ADAL" clId="{57ECECC7-914C-4C54-9A64-84A87C6D3265}" dt="2023-01-10T10:38:14.658" v="25" actId="26606"/>
          <ac:cxnSpMkLst>
            <pc:docMk/>
            <pc:sldMk cId="930954949" sldId="264"/>
            <ac:cxnSpMk id="20" creationId="{C9A1F79C-E4D1-4AAE-BA11-3A09005252E3}"/>
          </ac:cxnSpMkLst>
        </pc:cxnChg>
      </pc:sldChg>
      <pc:sldChg chg="addSp modSp mod setBg setClrOvrMap">
        <pc:chgData name="Winter, D.J. de" userId="225c7c29-55ea-4d3c-9d26-89b8ccf58b87" providerId="ADAL" clId="{57ECECC7-914C-4C54-9A64-84A87C6D3265}" dt="2023-01-10T10:37:56.706" v="22" actId="26606"/>
        <pc:sldMkLst>
          <pc:docMk/>
          <pc:sldMk cId="800980365" sldId="265"/>
        </pc:sldMkLst>
        <pc:spChg chg="mod">
          <ac:chgData name="Winter, D.J. de" userId="225c7c29-55ea-4d3c-9d26-89b8ccf58b87" providerId="ADAL" clId="{57ECECC7-914C-4C54-9A64-84A87C6D3265}" dt="2023-01-10T10:37:56.706" v="22" actId="26606"/>
          <ac:spMkLst>
            <pc:docMk/>
            <pc:sldMk cId="800980365" sldId="265"/>
            <ac:spMk id="2" creationId="{90A1440B-4544-B2D2-80D7-CF73EEAFBB4A}"/>
          </ac:spMkLst>
        </pc:spChg>
        <pc:spChg chg="mod">
          <ac:chgData name="Winter, D.J. de" userId="225c7c29-55ea-4d3c-9d26-89b8ccf58b87" providerId="ADAL" clId="{57ECECC7-914C-4C54-9A64-84A87C6D3265}" dt="2023-01-10T10:37:56.706" v="22" actId="26606"/>
          <ac:spMkLst>
            <pc:docMk/>
            <pc:sldMk cId="800980365" sldId="265"/>
            <ac:spMk id="3" creationId="{AC374345-A612-0CB9-5445-33ADB63E5C79}"/>
          </ac:spMkLst>
        </pc:spChg>
        <pc:spChg chg="add">
          <ac:chgData name="Winter, D.J. de" userId="225c7c29-55ea-4d3c-9d26-89b8ccf58b87" providerId="ADAL" clId="{57ECECC7-914C-4C54-9A64-84A87C6D3265}" dt="2023-01-10T10:37:56.706" v="22" actId="26606"/>
          <ac:spMkLst>
            <pc:docMk/>
            <pc:sldMk cId="800980365" sldId="265"/>
            <ac:spMk id="8" creationId="{BE194971-2F2D-44B0-8AE6-FF2DCCEE0A96}"/>
          </ac:spMkLst>
        </pc:spChg>
        <pc:spChg chg="add">
          <ac:chgData name="Winter, D.J. de" userId="225c7c29-55ea-4d3c-9d26-89b8ccf58b87" providerId="ADAL" clId="{57ECECC7-914C-4C54-9A64-84A87C6D3265}" dt="2023-01-10T10:37:56.706" v="22" actId="26606"/>
          <ac:spMkLst>
            <pc:docMk/>
            <pc:sldMk cId="800980365" sldId="265"/>
            <ac:spMk id="10" creationId="{1FF9A61E-EB11-4C46-82E1-3E00A3B4B4D6}"/>
          </ac:spMkLst>
        </pc:spChg>
        <pc:spChg chg="add">
          <ac:chgData name="Winter, D.J. de" userId="225c7c29-55ea-4d3c-9d26-89b8ccf58b87" providerId="ADAL" clId="{57ECECC7-914C-4C54-9A64-84A87C6D3265}" dt="2023-01-10T10:37:56.706" v="22" actId="26606"/>
          <ac:spMkLst>
            <pc:docMk/>
            <pc:sldMk cId="800980365" sldId="265"/>
            <ac:spMk id="14" creationId="{62AE8E50-35D4-4D5A-A4BB-168CBB027DA2}"/>
          </ac:spMkLst>
        </pc:spChg>
        <pc:spChg chg="add">
          <ac:chgData name="Winter, D.J. de" userId="225c7c29-55ea-4d3c-9d26-89b8ccf58b87" providerId="ADAL" clId="{57ECECC7-914C-4C54-9A64-84A87C6D3265}" dt="2023-01-10T10:37:56.706" v="22" actId="26606"/>
          <ac:spMkLst>
            <pc:docMk/>
            <pc:sldMk cId="800980365" sldId="265"/>
            <ac:spMk id="16" creationId="{C37D1D6D-17D8-4296-B000-665D1892D01E}"/>
          </ac:spMkLst>
        </pc:spChg>
        <pc:spChg chg="add">
          <ac:chgData name="Winter, D.J. de" userId="225c7c29-55ea-4d3c-9d26-89b8ccf58b87" providerId="ADAL" clId="{57ECECC7-914C-4C54-9A64-84A87C6D3265}" dt="2023-01-10T10:37:56.706" v="22" actId="26606"/>
          <ac:spMkLst>
            <pc:docMk/>
            <pc:sldMk cId="800980365" sldId="265"/>
            <ac:spMk id="18" creationId="{1B26E892-1320-40AA-9CA1-246721C18768}"/>
          </ac:spMkLst>
        </pc:spChg>
        <pc:spChg chg="add">
          <ac:chgData name="Winter, D.J. de" userId="225c7c29-55ea-4d3c-9d26-89b8ccf58b87" providerId="ADAL" clId="{57ECECC7-914C-4C54-9A64-84A87C6D3265}" dt="2023-01-10T10:37:56.706" v="22" actId="26606"/>
          <ac:spMkLst>
            <pc:docMk/>
            <pc:sldMk cId="800980365" sldId="265"/>
            <ac:spMk id="22" creationId="{C170DF7D-4686-4BD5-A9CD-C8964928468D}"/>
          </ac:spMkLst>
        </pc:spChg>
        <pc:cxnChg chg="add">
          <ac:chgData name="Winter, D.J. de" userId="225c7c29-55ea-4d3c-9d26-89b8ccf58b87" providerId="ADAL" clId="{57ECECC7-914C-4C54-9A64-84A87C6D3265}" dt="2023-01-10T10:37:56.706" v="22" actId="26606"/>
          <ac:cxnSpMkLst>
            <pc:docMk/>
            <pc:sldMk cId="800980365" sldId="265"/>
            <ac:cxnSpMk id="12" creationId="{5E564EB3-35F2-4EFF-87DC-642DC020526D}"/>
          </ac:cxnSpMkLst>
        </pc:cxnChg>
        <pc:cxnChg chg="add">
          <ac:chgData name="Winter, D.J. de" userId="225c7c29-55ea-4d3c-9d26-89b8ccf58b87" providerId="ADAL" clId="{57ECECC7-914C-4C54-9A64-84A87C6D3265}" dt="2023-01-10T10:37:56.706" v="22" actId="26606"/>
          <ac:cxnSpMkLst>
            <pc:docMk/>
            <pc:sldMk cId="800980365" sldId="265"/>
            <ac:cxnSpMk id="20" creationId="{C9A1F79C-E4D1-4AAE-BA11-3A09005252E3}"/>
          </ac:cxnSpMkLst>
        </pc:cxnChg>
      </pc:sldChg>
      <pc:sldChg chg="addSp modSp mod setBg setClrOvrMap">
        <pc:chgData name="Winter, D.J. de" userId="225c7c29-55ea-4d3c-9d26-89b8ccf58b87" providerId="ADAL" clId="{57ECECC7-914C-4C54-9A64-84A87C6D3265}" dt="2023-01-10T10:37:52.701" v="21" actId="26606"/>
        <pc:sldMkLst>
          <pc:docMk/>
          <pc:sldMk cId="776193033" sldId="266"/>
        </pc:sldMkLst>
        <pc:spChg chg="mod">
          <ac:chgData name="Winter, D.J. de" userId="225c7c29-55ea-4d3c-9d26-89b8ccf58b87" providerId="ADAL" clId="{57ECECC7-914C-4C54-9A64-84A87C6D3265}" dt="2023-01-10T10:37:52.701" v="21" actId="26606"/>
          <ac:spMkLst>
            <pc:docMk/>
            <pc:sldMk cId="776193033" sldId="266"/>
            <ac:spMk id="2" creationId="{164BEE5D-20AF-B0CA-C1F8-957D3CA0EB7A}"/>
          </ac:spMkLst>
        </pc:spChg>
        <pc:spChg chg="mod">
          <ac:chgData name="Winter, D.J. de" userId="225c7c29-55ea-4d3c-9d26-89b8ccf58b87" providerId="ADAL" clId="{57ECECC7-914C-4C54-9A64-84A87C6D3265}" dt="2023-01-10T10:37:52.701" v="21" actId="26606"/>
          <ac:spMkLst>
            <pc:docMk/>
            <pc:sldMk cId="776193033" sldId="266"/>
            <ac:spMk id="3" creationId="{011BEF10-98D1-7202-E9C4-488B4157A3B2}"/>
          </ac:spMkLst>
        </pc:spChg>
        <pc:spChg chg="add">
          <ac:chgData name="Winter, D.J. de" userId="225c7c29-55ea-4d3c-9d26-89b8ccf58b87" providerId="ADAL" clId="{57ECECC7-914C-4C54-9A64-84A87C6D3265}" dt="2023-01-10T10:37:52.701" v="21" actId="26606"/>
          <ac:spMkLst>
            <pc:docMk/>
            <pc:sldMk cId="776193033" sldId="266"/>
            <ac:spMk id="1033" creationId="{B32DC26D-8B9B-4CC1-B3CC-D3EA0FB162CD}"/>
          </ac:spMkLst>
        </pc:spChg>
        <pc:picChg chg="add mod ord">
          <ac:chgData name="Winter, D.J. de" userId="225c7c29-55ea-4d3c-9d26-89b8ccf58b87" providerId="ADAL" clId="{57ECECC7-914C-4C54-9A64-84A87C6D3265}" dt="2023-01-10T10:37:52.701" v="21" actId="26606"/>
          <ac:picMkLst>
            <pc:docMk/>
            <pc:sldMk cId="776193033" sldId="266"/>
            <ac:picMk id="1026" creationId="{36AA3AED-B72D-2AAA-B93E-FACF528AFD82}"/>
          </ac:picMkLst>
        </pc:picChg>
        <pc:cxnChg chg="add">
          <ac:chgData name="Winter, D.J. de" userId="225c7c29-55ea-4d3c-9d26-89b8ccf58b87" providerId="ADAL" clId="{57ECECC7-914C-4C54-9A64-84A87C6D3265}" dt="2023-01-10T10:37:52.701" v="21" actId="26606"/>
          <ac:cxnSpMkLst>
            <pc:docMk/>
            <pc:sldMk cId="776193033" sldId="266"/>
            <ac:cxnSpMk id="1031" creationId="{15F1CC53-719A-4763-BF30-5E25A63CEF3C}"/>
          </ac:cxnSpMkLst>
        </pc:cxnChg>
        <pc:cxnChg chg="add">
          <ac:chgData name="Winter, D.J. de" userId="225c7c29-55ea-4d3c-9d26-89b8ccf58b87" providerId="ADAL" clId="{57ECECC7-914C-4C54-9A64-84A87C6D3265}" dt="2023-01-10T10:37:52.701" v="21" actId="26606"/>
          <ac:cxnSpMkLst>
            <pc:docMk/>
            <pc:sldMk cId="776193033" sldId="266"/>
            <ac:cxnSpMk id="1035" creationId="{FBB7ADC3-53A0-44F2-914A-78CADAF33411}"/>
          </ac:cxnSpMkLst>
        </pc:cxnChg>
      </pc:sldChg>
      <pc:sldChg chg="addSp delSp modSp mod setBg addAnim delDesignElem">
        <pc:chgData name="Winter, D.J. de" userId="225c7c29-55ea-4d3c-9d26-89b8ccf58b87" providerId="ADAL" clId="{57ECECC7-914C-4C54-9A64-84A87C6D3265}" dt="2023-01-10T10:36:31.247" v="13"/>
        <pc:sldMkLst>
          <pc:docMk/>
          <pc:sldMk cId="2095488769" sldId="268"/>
        </pc:sldMkLst>
        <pc:spChg chg="mod ord">
          <ac:chgData name="Winter, D.J. de" userId="225c7c29-55ea-4d3c-9d26-89b8ccf58b87" providerId="ADAL" clId="{57ECECC7-914C-4C54-9A64-84A87C6D3265}" dt="2023-01-10T10:35:23.392" v="5" actId="20577"/>
          <ac:spMkLst>
            <pc:docMk/>
            <pc:sldMk cId="2095488769" sldId="268"/>
            <ac:spMk id="2" creationId="{94ADE317-9A01-90D8-ED37-6BA13287D5AA}"/>
          </ac:spMkLst>
        </pc:spChg>
        <pc:grpChg chg="add del">
          <ac:chgData name="Winter, D.J. de" userId="225c7c29-55ea-4d3c-9d26-89b8ccf58b87" providerId="ADAL" clId="{57ECECC7-914C-4C54-9A64-84A87C6D3265}" dt="2023-01-10T10:36:31.247" v="13"/>
          <ac:grpSpMkLst>
            <pc:docMk/>
            <pc:sldMk cId="2095488769" sldId="268"/>
            <ac:grpSpMk id="12" creationId="{9795E515-5F57-431F-9A0D-3A0419DF7572}"/>
          </ac:grpSpMkLst>
        </pc:grpChg>
        <pc:grpChg chg="add del">
          <ac:chgData name="Winter, D.J. de" userId="225c7c29-55ea-4d3c-9d26-89b8ccf58b87" providerId="ADAL" clId="{57ECECC7-914C-4C54-9A64-84A87C6D3265}" dt="2023-01-10T10:36:31.247" v="13"/>
          <ac:grpSpMkLst>
            <pc:docMk/>
            <pc:sldMk cId="2095488769" sldId="268"/>
            <ac:grpSpMk id="68" creationId="{316DCFC9-6877-407C-8170-608FCB8E35AE}"/>
          </ac:grpSpMkLst>
        </pc:grpChg>
        <pc:grpChg chg="add del">
          <ac:chgData name="Winter, D.J. de" userId="225c7c29-55ea-4d3c-9d26-89b8ccf58b87" providerId="ADAL" clId="{57ECECC7-914C-4C54-9A64-84A87C6D3265}" dt="2023-01-10T10:36:31.247" v="13"/>
          <ac:grpSpMkLst>
            <pc:docMk/>
            <pc:sldMk cId="2095488769" sldId="268"/>
            <ac:grpSpMk id="72" creationId="{89353FE7-0D03-4AD2-8B8A-60A06F6BDA4C}"/>
          </ac:grpSpMkLst>
        </pc:grpChg>
        <pc:picChg chg="mod">
          <ac:chgData name="Winter, D.J. de" userId="225c7c29-55ea-4d3c-9d26-89b8ccf58b87" providerId="ADAL" clId="{57ECECC7-914C-4C54-9A64-84A87C6D3265}" dt="2023-01-10T10:35:13.605" v="2" actId="26606"/>
          <ac:picMkLst>
            <pc:docMk/>
            <pc:sldMk cId="2095488769" sldId="268"/>
            <ac:picMk id="5" creationId="{14C5CF0A-3878-9ECF-0BFD-359F0A5CC69F}"/>
          </ac:picMkLst>
        </pc:picChg>
        <pc:picChg chg="add del">
          <ac:chgData name="Winter, D.J. de" userId="225c7c29-55ea-4d3c-9d26-89b8ccf58b87" providerId="ADAL" clId="{57ECECC7-914C-4C54-9A64-84A87C6D3265}" dt="2023-01-10T10:36:31.247" v="13"/>
          <ac:picMkLst>
            <pc:docMk/>
            <pc:sldMk cId="2095488769" sldId="268"/>
            <ac:picMk id="10" creationId="{50C065C3-0FE3-4452-B765-CB05BBB2A983}"/>
          </ac:picMkLst>
        </pc:picChg>
      </pc:sldChg>
      <pc:sldChg chg="addSp delSp modSp add mod setBg delDesignElem">
        <pc:chgData name="Winter, D.J. de" userId="225c7c29-55ea-4d3c-9d26-89b8ccf58b87" providerId="ADAL" clId="{57ECECC7-914C-4C54-9A64-84A87C6D3265}" dt="2023-01-10T10:38:23.446" v="26" actId="26606"/>
        <pc:sldMkLst>
          <pc:docMk/>
          <pc:sldMk cId="2428297388" sldId="269"/>
        </pc:sldMkLst>
        <pc:spChg chg="mod">
          <ac:chgData name="Winter, D.J. de" userId="225c7c29-55ea-4d3c-9d26-89b8ccf58b87" providerId="ADAL" clId="{57ECECC7-914C-4C54-9A64-84A87C6D3265}" dt="2023-01-10T10:38:23.446" v="26" actId="26606"/>
          <ac:spMkLst>
            <pc:docMk/>
            <pc:sldMk cId="2428297388" sldId="269"/>
            <ac:spMk id="2" creationId="{BC4CAFFC-5B55-4CFA-059B-FC333E47931B}"/>
          </ac:spMkLst>
        </pc:spChg>
        <pc:spChg chg="mod">
          <ac:chgData name="Winter, D.J. de" userId="225c7c29-55ea-4d3c-9d26-89b8ccf58b87" providerId="ADAL" clId="{57ECECC7-914C-4C54-9A64-84A87C6D3265}" dt="2023-01-10T10:38:23.446" v="26" actId="26606"/>
          <ac:spMkLst>
            <pc:docMk/>
            <pc:sldMk cId="2428297388" sldId="269"/>
            <ac:spMk id="3" creationId="{088EF2A2-DEE0-FED5-328D-1D2DBC22D8C9}"/>
          </ac:spMkLst>
        </pc:spChg>
        <pc:spChg chg="add">
          <ac:chgData name="Winter, D.J. de" userId="225c7c29-55ea-4d3c-9d26-89b8ccf58b87" providerId="ADAL" clId="{57ECECC7-914C-4C54-9A64-84A87C6D3265}" dt="2023-01-10T10:38:23.446" v="26" actId="26606"/>
          <ac:spMkLst>
            <pc:docMk/>
            <pc:sldMk cId="2428297388" sldId="269"/>
            <ac:spMk id="5" creationId="{BE194971-2F2D-44B0-8AE6-FF2DCCEE0A96}"/>
          </ac:spMkLst>
        </pc:spChg>
        <pc:spChg chg="add">
          <ac:chgData name="Winter, D.J. de" userId="225c7c29-55ea-4d3c-9d26-89b8ccf58b87" providerId="ADAL" clId="{57ECECC7-914C-4C54-9A64-84A87C6D3265}" dt="2023-01-10T10:38:23.446" v="26" actId="26606"/>
          <ac:spMkLst>
            <pc:docMk/>
            <pc:sldMk cId="2428297388" sldId="269"/>
            <ac:spMk id="6" creationId="{1FF9A61E-EB11-4C46-82E1-3E00A3B4B4D6}"/>
          </ac:spMkLst>
        </pc:spChg>
        <pc:spChg chg="add">
          <ac:chgData name="Winter, D.J. de" userId="225c7c29-55ea-4d3c-9d26-89b8ccf58b87" providerId="ADAL" clId="{57ECECC7-914C-4C54-9A64-84A87C6D3265}" dt="2023-01-10T10:38:23.446" v="26" actId="26606"/>
          <ac:spMkLst>
            <pc:docMk/>
            <pc:sldMk cId="2428297388" sldId="269"/>
            <ac:spMk id="14" creationId="{62AE8E50-35D4-4D5A-A4BB-168CBB027DA2}"/>
          </ac:spMkLst>
        </pc:spChg>
        <pc:spChg chg="add">
          <ac:chgData name="Winter, D.J. de" userId="225c7c29-55ea-4d3c-9d26-89b8ccf58b87" providerId="ADAL" clId="{57ECECC7-914C-4C54-9A64-84A87C6D3265}" dt="2023-01-10T10:38:23.446" v="26" actId="26606"/>
          <ac:spMkLst>
            <pc:docMk/>
            <pc:sldMk cId="2428297388" sldId="269"/>
            <ac:spMk id="16" creationId="{C37D1D6D-17D8-4296-B000-665D1892D01E}"/>
          </ac:spMkLst>
        </pc:spChg>
        <pc:spChg chg="add">
          <ac:chgData name="Winter, D.J. de" userId="225c7c29-55ea-4d3c-9d26-89b8ccf58b87" providerId="ADAL" clId="{57ECECC7-914C-4C54-9A64-84A87C6D3265}" dt="2023-01-10T10:38:23.446" v="26" actId="26606"/>
          <ac:spMkLst>
            <pc:docMk/>
            <pc:sldMk cId="2428297388" sldId="269"/>
            <ac:spMk id="18" creationId="{1B26E892-1320-40AA-9CA1-246721C18768}"/>
          </ac:spMkLst>
        </pc:spChg>
        <pc:spChg chg="add">
          <ac:chgData name="Winter, D.J. de" userId="225c7c29-55ea-4d3c-9d26-89b8ccf58b87" providerId="ADAL" clId="{57ECECC7-914C-4C54-9A64-84A87C6D3265}" dt="2023-01-10T10:38:23.446" v="26" actId="26606"/>
          <ac:spMkLst>
            <pc:docMk/>
            <pc:sldMk cId="2428297388" sldId="269"/>
            <ac:spMk id="22" creationId="{C170DF7D-4686-4BD5-A9CD-C8964928468D}"/>
          </ac:spMkLst>
        </pc:spChg>
        <pc:spChg chg="del">
          <ac:chgData name="Winter, D.J. de" userId="225c7c29-55ea-4d3c-9d26-89b8ccf58b87" providerId="ADAL" clId="{57ECECC7-914C-4C54-9A64-84A87C6D3265}" dt="2023-01-10T10:35:03.826" v="1"/>
          <ac:spMkLst>
            <pc:docMk/>
            <pc:sldMk cId="2428297388" sldId="269"/>
            <ac:spMk id="70" creationId="{4B24F6DB-F114-44A7-BB56-D401884E4E7F}"/>
          </ac:spMkLst>
        </pc:spChg>
        <pc:grpChg chg="del">
          <ac:chgData name="Winter, D.J. de" userId="225c7c29-55ea-4d3c-9d26-89b8ccf58b87" providerId="ADAL" clId="{57ECECC7-914C-4C54-9A64-84A87C6D3265}" dt="2023-01-10T10:35:03.826" v="1"/>
          <ac:grpSpMkLst>
            <pc:docMk/>
            <pc:sldMk cId="2428297388" sldId="269"/>
            <ac:grpSpMk id="10" creationId="{FF5EAD09-B81D-415F-8BCF-73C81AE05F21}"/>
          </ac:grpSpMkLst>
        </pc:grpChg>
        <pc:grpChg chg="del">
          <ac:chgData name="Winter, D.J. de" userId="225c7c29-55ea-4d3c-9d26-89b8ccf58b87" providerId="ADAL" clId="{57ECECC7-914C-4C54-9A64-84A87C6D3265}" dt="2023-01-10T10:35:03.826" v="1"/>
          <ac:grpSpMkLst>
            <pc:docMk/>
            <pc:sldMk cId="2428297388" sldId="269"/>
            <ac:grpSpMk id="66" creationId="{9BE10567-6165-46A7-867D-4690A16B46D6}"/>
          </ac:grpSpMkLst>
        </pc:grpChg>
        <pc:grpChg chg="del">
          <ac:chgData name="Winter, D.J. de" userId="225c7c29-55ea-4d3c-9d26-89b8ccf58b87" providerId="ADAL" clId="{57ECECC7-914C-4C54-9A64-84A87C6D3265}" dt="2023-01-10T10:35:03.826" v="1"/>
          <ac:grpSpMkLst>
            <pc:docMk/>
            <pc:sldMk cId="2428297388" sldId="269"/>
            <ac:grpSpMk id="72" creationId="{4DB50ECD-225E-4F81-AF7B-706DD05F3BA8}"/>
          </ac:grpSpMkLst>
        </pc:grpChg>
        <pc:picChg chg="del">
          <ac:chgData name="Winter, D.J. de" userId="225c7c29-55ea-4d3c-9d26-89b8ccf58b87" providerId="ADAL" clId="{57ECECC7-914C-4C54-9A64-84A87C6D3265}" dt="2023-01-10T10:35:03.826" v="1"/>
          <ac:picMkLst>
            <pc:docMk/>
            <pc:sldMk cId="2428297388" sldId="269"/>
            <ac:picMk id="8" creationId="{9ACD3AF8-B16E-4174-8C1A-41F683C4AF8A}"/>
          </ac:picMkLst>
        </pc:picChg>
        <pc:cxnChg chg="add">
          <ac:chgData name="Winter, D.J. de" userId="225c7c29-55ea-4d3c-9d26-89b8ccf58b87" providerId="ADAL" clId="{57ECECC7-914C-4C54-9A64-84A87C6D3265}" dt="2023-01-10T10:38:23.446" v="26" actId="26606"/>
          <ac:cxnSpMkLst>
            <pc:docMk/>
            <pc:sldMk cId="2428297388" sldId="269"/>
            <ac:cxnSpMk id="12" creationId="{5E564EB3-35F2-4EFF-87DC-642DC020526D}"/>
          </ac:cxnSpMkLst>
        </pc:cxnChg>
        <pc:cxnChg chg="add">
          <ac:chgData name="Winter, D.J. de" userId="225c7c29-55ea-4d3c-9d26-89b8ccf58b87" providerId="ADAL" clId="{57ECECC7-914C-4C54-9A64-84A87C6D3265}" dt="2023-01-10T10:38:23.446" v="26" actId="26606"/>
          <ac:cxnSpMkLst>
            <pc:docMk/>
            <pc:sldMk cId="2428297388" sldId="269"/>
            <ac:cxnSpMk id="20" creationId="{C9A1F79C-E4D1-4AAE-BA11-3A09005252E3}"/>
          </ac:cxnSpMkLst>
        </pc:cxnChg>
      </pc:sldChg>
      <pc:sldChg chg="addSp delSp modSp new mod setBg setClrOvrMap">
        <pc:chgData name="Winter, D.J. de" userId="225c7c29-55ea-4d3c-9d26-89b8ccf58b87" providerId="ADAL" clId="{57ECECC7-914C-4C54-9A64-84A87C6D3265}" dt="2023-01-10T10:42:38.749" v="101" actId="27636"/>
        <pc:sldMkLst>
          <pc:docMk/>
          <pc:sldMk cId="3256250214" sldId="270"/>
        </pc:sldMkLst>
        <pc:spChg chg="mod">
          <ac:chgData name="Winter, D.J. de" userId="225c7c29-55ea-4d3c-9d26-89b8ccf58b87" providerId="ADAL" clId="{57ECECC7-914C-4C54-9A64-84A87C6D3265}" dt="2023-01-10T10:41:27.848" v="92" actId="26606"/>
          <ac:spMkLst>
            <pc:docMk/>
            <pc:sldMk cId="3256250214" sldId="270"/>
            <ac:spMk id="2" creationId="{3BC32451-CC40-6C9B-83D5-57A1DED33A81}"/>
          </ac:spMkLst>
        </pc:spChg>
        <pc:spChg chg="mod">
          <ac:chgData name="Winter, D.J. de" userId="225c7c29-55ea-4d3c-9d26-89b8ccf58b87" providerId="ADAL" clId="{57ECECC7-914C-4C54-9A64-84A87C6D3265}" dt="2023-01-10T10:42:38.749" v="101" actId="27636"/>
          <ac:spMkLst>
            <pc:docMk/>
            <pc:sldMk cId="3256250214" sldId="270"/>
            <ac:spMk id="3" creationId="{5109C0C1-FEFE-CB70-9E72-813DEF95AFEA}"/>
          </ac:spMkLst>
        </pc:spChg>
        <pc:spChg chg="add del">
          <ac:chgData name="Winter, D.J. de" userId="225c7c29-55ea-4d3c-9d26-89b8ccf58b87" providerId="ADAL" clId="{57ECECC7-914C-4C54-9A64-84A87C6D3265}" dt="2023-01-10T10:41:27.837" v="91" actId="26606"/>
          <ac:spMkLst>
            <pc:docMk/>
            <pc:sldMk cId="3256250214" sldId="270"/>
            <ac:spMk id="10" creationId="{A43280A9-E265-46D1-8575-622906D204C9}"/>
          </ac:spMkLst>
        </pc:spChg>
        <pc:spChg chg="add del">
          <ac:chgData name="Winter, D.J. de" userId="225c7c29-55ea-4d3c-9d26-89b8ccf58b87" providerId="ADAL" clId="{57ECECC7-914C-4C54-9A64-84A87C6D3265}" dt="2023-01-10T10:41:27.837" v="91" actId="26606"/>
          <ac:spMkLst>
            <pc:docMk/>
            <pc:sldMk cId="3256250214" sldId="270"/>
            <ac:spMk id="12" creationId="{4DE20B70-4750-4280-B3AC-512C05EEF920}"/>
          </ac:spMkLst>
        </pc:spChg>
        <pc:spChg chg="add del">
          <ac:chgData name="Winter, D.J. de" userId="225c7c29-55ea-4d3c-9d26-89b8ccf58b87" providerId="ADAL" clId="{57ECECC7-914C-4C54-9A64-84A87C6D3265}" dt="2023-01-10T10:41:27.837" v="91" actId="26606"/>
          <ac:spMkLst>
            <pc:docMk/>
            <pc:sldMk cId="3256250214" sldId="270"/>
            <ac:spMk id="14" creationId="{98D95174-B5F2-424A-8183-654A5064D0B6}"/>
          </ac:spMkLst>
        </pc:spChg>
        <pc:spChg chg="add del">
          <ac:chgData name="Winter, D.J. de" userId="225c7c29-55ea-4d3c-9d26-89b8ccf58b87" providerId="ADAL" clId="{57ECECC7-914C-4C54-9A64-84A87C6D3265}" dt="2023-01-10T10:41:27.837" v="91" actId="26606"/>
          <ac:spMkLst>
            <pc:docMk/>
            <pc:sldMk cId="3256250214" sldId="270"/>
            <ac:spMk id="16" creationId="{DD368A96-A16E-42CE-842C-9166E567BCC1}"/>
          </ac:spMkLst>
        </pc:spChg>
        <pc:spChg chg="add">
          <ac:chgData name="Winter, D.J. de" userId="225c7c29-55ea-4d3c-9d26-89b8ccf58b87" providerId="ADAL" clId="{57ECECC7-914C-4C54-9A64-84A87C6D3265}" dt="2023-01-10T10:41:27.848" v="92" actId="26606"/>
          <ac:spMkLst>
            <pc:docMk/>
            <pc:sldMk cId="3256250214" sldId="270"/>
            <ac:spMk id="21" creationId="{39E4C68A-A4A9-48A4-9FF2-D2896B1EA01F}"/>
          </ac:spMkLst>
        </pc:spChg>
        <pc:spChg chg="add">
          <ac:chgData name="Winter, D.J. de" userId="225c7c29-55ea-4d3c-9d26-89b8ccf58b87" providerId="ADAL" clId="{57ECECC7-914C-4C54-9A64-84A87C6D3265}" dt="2023-01-10T10:41:27.848" v="92" actId="26606"/>
          <ac:spMkLst>
            <pc:docMk/>
            <pc:sldMk cId="3256250214" sldId="270"/>
            <ac:spMk id="22" creationId="{E2B9AEA5-52CB-49A6-AF8A-33502F291B91}"/>
          </ac:spMkLst>
        </pc:spChg>
        <pc:cxnChg chg="add del">
          <ac:chgData name="Winter, D.J. de" userId="225c7c29-55ea-4d3c-9d26-89b8ccf58b87" providerId="ADAL" clId="{57ECECC7-914C-4C54-9A64-84A87C6D3265}" dt="2023-01-10T10:41:27.837" v="91" actId="26606"/>
          <ac:cxnSpMkLst>
            <pc:docMk/>
            <pc:sldMk cId="3256250214" sldId="270"/>
            <ac:cxnSpMk id="8" creationId="{B821C225-5C4D-4168-90AF-3D263D72CBA2}"/>
          </ac:cxnSpMkLst>
        </pc:cxnChg>
        <pc:cxnChg chg="add del">
          <ac:chgData name="Winter, D.J. de" userId="225c7c29-55ea-4d3c-9d26-89b8ccf58b87" providerId="ADAL" clId="{57ECECC7-914C-4C54-9A64-84A87C6D3265}" dt="2023-01-10T10:41:27.837" v="91" actId="26606"/>
          <ac:cxnSpMkLst>
            <pc:docMk/>
            <pc:sldMk cId="3256250214" sldId="270"/>
            <ac:cxnSpMk id="18" creationId="{E350D170-418B-4A22-8B98-15EF799FD957}"/>
          </ac:cxnSpMkLst>
        </pc:cxnChg>
        <pc:cxnChg chg="add">
          <ac:chgData name="Winter, D.J. de" userId="225c7c29-55ea-4d3c-9d26-89b8ccf58b87" providerId="ADAL" clId="{57ECECC7-914C-4C54-9A64-84A87C6D3265}" dt="2023-01-10T10:41:27.848" v="92" actId="26606"/>
          <ac:cxnSpMkLst>
            <pc:docMk/>
            <pc:sldMk cId="3256250214" sldId="270"/>
            <ac:cxnSpMk id="20" creationId="{B821C225-5C4D-4168-90AF-3D263D72CBA2}"/>
          </ac:cxnSpMkLst>
        </pc:cxnChg>
      </pc:sldChg>
      <pc:sldChg chg="addSp modSp new mod setBg modClrScheme chgLayout">
        <pc:chgData name="Winter, D.J. de" userId="225c7c29-55ea-4d3c-9d26-89b8ccf58b87" providerId="ADAL" clId="{57ECECC7-914C-4C54-9A64-84A87C6D3265}" dt="2023-01-10T10:45:47.272" v="341" actId="20577"/>
        <pc:sldMkLst>
          <pc:docMk/>
          <pc:sldMk cId="199586513" sldId="271"/>
        </pc:sldMkLst>
        <pc:spChg chg="mod ord">
          <ac:chgData name="Winter, D.J. de" userId="225c7c29-55ea-4d3c-9d26-89b8ccf58b87" providerId="ADAL" clId="{57ECECC7-914C-4C54-9A64-84A87C6D3265}" dt="2023-01-10T10:44:18.445" v="119" actId="26606"/>
          <ac:spMkLst>
            <pc:docMk/>
            <pc:sldMk cId="199586513" sldId="271"/>
            <ac:spMk id="2" creationId="{C24CFD82-4C6C-BF85-16ED-777BE218EA20}"/>
          </ac:spMkLst>
        </pc:spChg>
        <pc:spChg chg="add mod ord">
          <ac:chgData name="Winter, D.J. de" userId="225c7c29-55ea-4d3c-9d26-89b8ccf58b87" providerId="ADAL" clId="{57ECECC7-914C-4C54-9A64-84A87C6D3265}" dt="2023-01-10T10:45:47.272" v="341" actId="20577"/>
          <ac:spMkLst>
            <pc:docMk/>
            <pc:sldMk cId="199586513" sldId="271"/>
            <ac:spMk id="3" creationId="{3037AF49-7DBE-FDF2-0946-9ECF1EE38B4B}"/>
          </ac:spMkLst>
        </pc:spChg>
        <pc:spChg chg="add">
          <ac:chgData name="Winter, D.J. de" userId="225c7c29-55ea-4d3c-9d26-89b8ccf58b87" providerId="ADAL" clId="{57ECECC7-914C-4C54-9A64-84A87C6D3265}" dt="2023-01-10T10:44:18.445" v="119" actId="26606"/>
          <ac:spMkLst>
            <pc:docMk/>
            <pc:sldMk cId="199586513" sldId="271"/>
            <ac:spMk id="10" creationId="{39E4C68A-A4A9-48A4-9FF2-D2896B1EA01F}"/>
          </ac:spMkLst>
        </pc:spChg>
        <pc:spChg chg="add">
          <ac:chgData name="Winter, D.J. de" userId="225c7c29-55ea-4d3c-9d26-89b8ccf58b87" providerId="ADAL" clId="{57ECECC7-914C-4C54-9A64-84A87C6D3265}" dt="2023-01-10T10:44:18.445" v="119" actId="26606"/>
          <ac:spMkLst>
            <pc:docMk/>
            <pc:sldMk cId="199586513" sldId="271"/>
            <ac:spMk id="12" creationId="{E2B9AEA5-52CB-49A6-AF8A-33502F291B91}"/>
          </ac:spMkLst>
        </pc:spChg>
        <pc:cxnChg chg="add">
          <ac:chgData name="Winter, D.J. de" userId="225c7c29-55ea-4d3c-9d26-89b8ccf58b87" providerId="ADAL" clId="{57ECECC7-914C-4C54-9A64-84A87C6D3265}" dt="2023-01-10T10:44:18.445" v="119" actId="26606"/>
          <ac:cxnSpMkLst>
            <pc:docMk/>
            <pc:sldMk cId="199586513" sldId="271"/>
            <ac:cxnSpMk id="8" creationId="{B821C225-5C4D-4168-90AF-3D263D72CBA2}"/>
          </ac:cxnSpMkLst>
        </pc:cxnChg>
      </pc:sldChg>
      <pc:sldChg chg="addSp modSp new mod setBg modNotesTx">
        <pc:chgData name="Winter, D.J. de" userId="225c7c29-55ea-4d3c-9d26-89b8ccf58b87" providerId="ADAL" clId="{57ECECC7-914C-4C54-9A64-84A87C6D3265}" dt="2023-01-10T10:50:10.741" v="435" actId="26606"/>
        <pc:sldMkLst>
          <pc:docMk/>
          <pc:sldMk cId="484314575" sldId="272"/>
        </pc:sldMkLst>
        <pc:spChg chg="mod">
          <ac:chgData name="Winter, D.J. de" userId="225c7c29-55ea-4d3c-9d26-89b8ccf58b87" providerId="ADAL" clId="{57ECECC7-914C-4C54-9A64-84A87C6D3265}" dt="2023-01-10T10:50:10.741" v="435" actId="26606"/>
          <ac:spMkLst>
            <pc:docMk/>
            <pc:sldMk cId="484314575" sldId="272"/>
            <ac:spMk id="2" creationId="{57EAD421-F586-AB48-A3A8-8C652BD94B4F}"/>
          </ac:spMkLst>
        </pc:spChg>
        <pc:spChg chg="mod">
          <ac:chgData name="Winter, D.J. de" userId="225c7c29-55ea-4d3c-9d26-89b8ccf58b87" providerId="ADAL" clId="{57ECECC7-914C-4C54-9A64-84A87C6D3265}" dt="2023-01-10T10:50:10.741" v="435" actId="26606"/>
          <ac:spMkLst>
            <pc:docMk/>
            <pc:sldMk cId="484314575" sldId="272"/>
            <ac:spMk id="3" creationId="{E2F7E716-8E04-1306-BA40-36B0AD957A24}"/>
          </ac:spMkLst>
        </pc:spChg>
        <pc:spChg chg="add">
          <ac:chgData name="Winter, D.J. de" userId="225c7c29-55ea-4d3c-9d26-89b8ccf58b87" providerId="ADAL" clId="{57ECECC7-914C-4C54-9A64-84A87C6D3265}" dt="2023-01-10T10:50:10.741" v="435" actId="26606"/>
          <ac:spMkLst>
            <pc:docMk/>
            <pc:sldMk cId="484314575" sldId="272"/>
            <ac:spMk id="2055" creationId="{3A8EC506-B1DA-46A1-B44D-774E68468E13}"/>
          </ac:spMkLst>
        </pc:spChg>
        <pc:spChg chg="add">
          <ac:chgData name="Winter, D.J. de" userId="225c7c29-55ea-4d3c-9d26-89b8ccf58b87" providerId="ADAL" clId="{57ECECC7-914C-4C54-9A64-84A87C6D3265}" dt="2023-01-10T10:50:10.741" v="435" actId="26606"/>
          <ac:spMkLst>
            <pc:docMk/>
            <pc:sldMk cId="484314575" sldId="272"/>
            <ac:spMk id="2057" creationId="{BFF30785-305E-45D7-984F-5AA93D3CA561}"/>
          </ac:spMkLst>
        </pc:spChg>
        <pc:spChg chg="add">
          <ac:chgData name="Winter, D.J. de" userId="225c7c29-55ea-4d3c-9d26-89b8ccf58b87" providerId="ADAL" clId="{57ECECC7-914C-4C54-9A64-84A87C6D3265}" dt="2023-01-10T10:50:10.741" v="435" actId="26606"/>
          <ac:spMkLst>
            <pc:docMk/>
            <pc:sldMk cId="484314575" sldId="272"/>
            <ac:spMk id="2061" creationId="{2A85F7B3-F4E6-4FBF-B74E-43CAB468F500}"/>
          </ac:spMkLst>
        </pc:spChg>
        <pc:picChg chg="add mod">
          <ac:chgData name="Winter, D.J. de" userId="225c7c29-55ea-4d3c-9d26-89b8ccf58b87" providerId="ADAL" clId="{57ECECC7-914C-4C54-9A64-84A87C6D3265}" dt="2023-01-10T10:50:10.741" v="435" actId="26606"/>
          <ac:picMkLst>
            <pc:docMk/>
            <pc:sldMk cId="484314575" sldId="272"/>
            <ac:picMk id="2050" creationId="{D0AE07E0-60D6-7A86-4157-6BEFF098A2F3}"/>
          </ac:picMkLst>
        </pc:picChg>
        <pc:cxnChg chg="add">
          <ac:chgData name="Winter, D.J. de" userId="225c7c29-55ea-4d3c-9d26-89b8ccf58b87" providerId="ADAL" clId="{57ECECC7-914C-4C54-9A64-84A87C6D3265}" dt="2023-01-10T10:50:10.741" v="435" actId="26606"/>
          <ac:cxnSpMkLst>
            <pc:docMk/>
            <pc:sldMk cId="484314575" sldId="272"/>
            <ac:cxnSpMk id="2059" creationId="{15E01FA5-D766-43CA-A83D-E7CF3F04E96F}"/>
          </ac:cxnSpMkLst>
        </pc:cxnChg>
        <pc:cxnChg chg="add">
          <ac:chgData name="Winter, D.J. de" userId="225c7c29-55ea-4d3c-9d26-89b8ccf58b87" providerId="ADAL" clId="{57ECECC7-914C-4C54-9A64-84A87C6D3265}" dt="2023-01-10T10:50:10.741" v="435" actId="26606"/>
          <ac:cxnSpMkLst>
            <pc:docMk/>
            <pc:sldMk cId="484314575" sldId="272"/>
            <ac:cxnSpMk id="2063" creationId="{73741D5B-1709-4CDB-963A-CC3C749412B8}"/>
          </ac:cxnSpMkLst>
        </pc:cxnChg>
      </pc:sldChg>
      <pc:sldChg chg="addSp delSp modSp new mod setBg modClrScheme addAnim chgLayout modNotesTx">
        <pc:chgData name="Winter, D.J. de" userId="225c7c29-55ea-4d3c-9d26-89b8ccf58b87" providerId="ADAL" clId="{57ECECC7-914C-4C54-9A64-84A87C6D3265}" dt="2023-01-10T11:07:45.383" v="512"/>
        <pc:sldMkLst>
          <pc:docMk/>
          <pc:sldMk cId="4165546579" sldId="273"/>
        </pc:sldMkLst>
        <pc:spChg chg="mod ord">
          <ac:chgData name="Winter, D.J. de" userId="225c7c29-55ea-4d3c-9d26-89b8ccf58b87" providerId="ADAL" clId="{57ECECC7-914C-4C54-9A64-84A87C6D3265}" dt="2023-01-10T11:04:50.806" v="507" actId="26606"/>
          <ac:spMkLst>
            <pc:docMk/>
            <pc:sldMk cId="4165546579" sldId="273"/>
            <ac:spMk id="2" creationId="{0C4E4AC3-0D9D-47F6-7DE0-BC6F72F9B204}"/>
          </ac:spMkLst>
        </pc:spChg>
        <pc:spChg chg="del mod ord">
          <ac:chgData name="Winter, D.J. de" userId="225c7c29-55ea-4d3c-9d26-89b8ccf58b87" providerId="ADAL" clId="{57ECECC7-914C-4C54-9A64-84A87C6D3265}" dt="2023-01-10T11:04:24.773" v="448" actId="700"/>
          <ac:spMkLst>
            <pc:docMk/>
            <pc:sldMk cId="4165546579" sldId="273"/>
            <ac:spMk id="3" creationId="{016793F1-1359-AF5A-9468-F499E89A88D1}"/>
          </ac:spMkLst>
        </pc:spChg>
        <pc:spChg chg="add mod ord">
          <ac:chgData name="Winter, D.J. de" userId="225c7c29-55ea-4d3c-9d26-89b8ccf58b87" providerId="ADAL" clId="{57ECECC7-914C-4C54-9A64-84A87C6D3265}" dt="2023-01-10T11:04:50.806" v="507" actId="26606"/>
          <ac:spMkLst>
            <pc:docMk/>
            <pc:sldMk cId="4165546579" sldId="273"/>
            <ac:spMk id="4" creationId="{BFC2418D-AD44-59FF-BC42-32184BD59AAF}"/>
          </ac:spMkLst>
        </pc:spChg>
        <pc:spChg chg="add">
          <ac:chgData name="Winter, D.J. de" userId="225c7c29-55ea-4d3c-9d26-89b8ccf58b87" providerId="ADAL" clId="{57ECECC7-914C-4C54-9A64-84A87C6D3265}" dt="2023-01-10T11:04:50.806" v="507" actId="26606"/>
          <ac:spMkLst>
            <pc:docMk/>
            <pc:sldMk cId="4165546579" sldId="273"/>
            <ac:spMk id="9" creationId="{BE194971-2F2D-44B0-8AE6-FF2DCCEE0A96}"/>
          </ac:spMkLst>
        </pc:spChg>
        <pc:spChg chg="add">
          <ac:chgData name="Winter, D.J. de" userId="225c7c29-55ea-4d3c-9d26-89b8ccf58b87" providerId="ADAL" clId="{57ECECC7-914C-4C54-9A64-84A87C6D3265}" dt="2023-01-10T11:04:50.806" v="507" actId="26606"/>
          <ac:spMkLst>
            <pc:docMk/>
            <pc:sldMk cId="4165546579" sldId="273"/>
            <ac:spMk id="11" creationId="{1FF9A61E-EB11-4C46-82E1-3E00A3B4B4D6}"/>
          </ac:spMkLst>
        </pc:spChg>
        <pc:spChg chg="add">
          <ac:chgData name="Winter, D.J. de" userId="225c7c29-55ea-4d3c-9d26-89b8ccf58b87" providerId="ADAL" clId="{57ECECC7-914C-4C54-9A64-84A87C6D3265}" dt="2023-01-10T11:04:50.806" v="507" actId="26606"/>
          <ac:spMkLst>
            <pc:docMk/>
            <pc:sldMk cId="4165546579" sldId="273"/>
            <ac:spMk id="15" creationId="{62AE8E50-35D4-4D5A-A4BB-168CBB027DA2}"/>
          </ac:spMkLst>
        </pc:spChg>
        <pc:spChg chg="add">
          <ac:chgData name="Winter, D.J. de" userId="225c7c29-55ea-4d3c-9d26-89b8ccf58b87" providerId="ADAL" clId="{57ECECC7-914C-4C54-9A64-84A87C6D3265}" dt="2023-01-10T11:04:50.806" v="507" actId="26606"/>
          <ac:spMkLst>
            <pc:docMk/>
            <pc:sldMk cId="4165546579" sldId="273"/>
            <ac:spMk id="17" creationId="{C37D1D6D-17D8-4296-B000-665D1892D01E}"/>
          </ac:spMkLst>
        </pc:spChg>
        <pc:spChg chg="add">
          <ac:chgData name="Winter, D.J. de" userId="225c7c29-55ea-4d3c-9d26-89b8ccf58b87" providerId="ADAL" clId="{57ECECC7-914C-4C54-9A64-84A87C6D3265}" dt="2023-01-10T11:04:50.806" v="507" actId="26606"/>
          <ac:spMkLst>
            <pc:docMk/>
            <pc:sldMk cId="4165546579" sldId="273"/>
            <ac:spMk id="19" creationId="{1B26E892-1320-40AA-9CA1-246721C18768}"/>
          </ac:spMkLst>
        </pc:spChg>
        <pc:spChg chg="add">
          <ac:chgData name="Winter, D.J. de" userId="225c7c29-55ea-4d3c-9d26-89b8ccf58b87" providerId="ADAL" clId="{57ECECC7-914C-4C54-9A64-84A87C6D3265}" dt="2023-01-10T11:04:50.806" v="507" actId="26606"/>
          <ac:spMkLst>
            <pc:docMk/>
            <pc:sldMk cId="4165546579" sldId="273"/>
            <ac:spMk id="23" creationId="{C170DF7D-4686-4BD5-A9CD-C8964928468D}"/>
          </ac:spMkLst>
        </pc:spChg>
        <pc:cxnChg chg="add">
          <ac:chgData name="Winter, D.J. de" userId="225c7c29-55ea-4d3c-9d26-89b8ccf58b87" providerId="ADAL" clId="{57ECECC7-914C-4C54-9A64-84A87C6D3265}" dt="2023-01-10T11:04:50.806" v="507" actId="26606"/>
          <ac:cxnSpMkLst>
            <pc:docMk/>
            <pc:sldMk cId="4165546579" sldId="273"/>
            <ac:cxnSpMk id="13" creationId="{5E564EB3-35F2-4EFF-87DC-642DC020526D}"/>
          </ac:cxnSpMkLst>
        </pc:cxnChg>
        <pc:cxnChg chg="add">
          <ac:chgData name="Winter, D.J. de" userId="225c7c29-55ea-4d3c-9d26-89b8ccf58b87" providerId="ADAL" clId="{57ECECC7-914C-4C54-9A64-84A87C6D3265}" dt="2023-01-10T11:04:50.806" v="507" actId="26606"/>
          <ac:cxnSpMkLst>
            <pc:docMk/>
            <pc:sldMk cId="4165546579" sldId="273"/>
            <ac:cxnSpMk id="21" creationId="{C9A1F79C-E4D1-4AAE-BA11-3A09005252E3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6D3B801-831E-4FEE-9718-39CF1C41DE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3D7641-96D1-4CEB-896B-CE7163D7DA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3ADFF-9623-4FCE-BC20-6B0DFE2892F2}" type="datetime1">
              <a:rPr lang="nl-NL" smtClean="0"/>
              <a:t>20-1-2023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53018D6-3E4E-4A98-A536-CC0FE47DA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46B820-AA42-4002-A578-6931B2CD3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CF427-4F1B-4E25-A189-1845BC67AF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52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5585-1046-4C22-8A84-4E038A01272A}" type="datetime1">
              <a:rPr lang="nl-NL" smtClean="0"/>
              <a:pPr/>
              <a:t>20-1-2023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5A40-74B4-4CB3-A494-305CF277DF81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4632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https://padlet.com/ddewinter1/905e8b2ynpxs9vtu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5A40-74B4-4CB3-A494-305CF277DF81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3776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i="0">
                <a:solidFill>
                  <a:srgbClr val="60366D"/>
                </a:solidFill>
                <a:effectLst/>
                <a:latin typeface="FFDINWebPro"/>
              </a:rPr>
              <a:t>Reservoir: Opslag van urine totdat er mictie plaatsvindt.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Uitdrijven opgeslagen urine: </a:t>
            </a:r>
            <a:r>
              <a:rPr lang="nl-NL" b="0" i="0">
                <a:solidFill>
                  <a:srgbClr val="60366D"/>
                </a:solidFill>
                <a:effectLst/>
                <a:latin typeface="FFDINWebPro"/>
              </a:rPr>
              <a:t>Dit gebeurt door samentrekken van de spierlaag en ontspannen van de sluitspier.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8D19B-2EE8-478F-9D77-BA795C41A68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Uitleg wassen van geslachtsorganen!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5A40-74B4-4CB3-A494-305CF277DF81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0809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zorgvrager heeft moeite met urineren en er wordt vermoed dat urine is achtergebleven in de blaas</a:t>
            </a:r>
          </a:p>
          <a:p>
            <a:r>
              <a:rPr lang="nl-NL" dirty="0"/>
              <a:t>Het is niet noodzakelijk om een verblijfskatheter te hebben.  De blaas wordt meerdere keren per dag met een eenmalige katheter geleegd. </a:t>
            </a:r>
          </a:p>
          <a:p>
            <a:r>
              <a:rPr lang="nl-NL" dirty="0"/>
              <a:t>Bij aandoeningen aan de zenuwen van de blaas of aan het </a:t>
            </a:r>
            <a:r>
              <a:rPr lang="nl-NL" dirty="0" err="1"/>
              <a:t>ruggemergstelsel</a:t>
            </a:r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8D19B-2EE8-478F-9D77-BA795C41A68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96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cs typeface="Calibri"/>
              </a:rPr>
              <a:t>Pijn: stel cliënt gerust, laat ze zuchten. Soms extra glijmiddel gebruiken. </a:t>
            </a:r>
          </a:p>
          <a:p>
            <a:r>
              <a:rPr lang="nl-NL" dirty="0">
                <a:cs typeface="Calibri"/>
              </a:rPr>
              <a:t>Weerstand: houd met katheter lichte druk op sluitspier. Wacht even of de sluitspier weer ontspant. Adviseer cliënt te zuchten, fluiten of hoesten tijdens het doorschuiven van de katheter. </a:t>
            </a:r>
            <a:endParaRPr lang="nl-NL" dirty="0"/>
          </a:p>
          <a:p>
            <a:r>
              <a:rPr lang="nl-NL" dirty="0">
                <a:cs typeface="Calibri"/>
              </a:rPr>
              <a:t>                      Geen resultaat dan stoppen met handeling. Arts inlichten. </a:t>
            </a:r>
          </a:p>
          <a:p>
            <a:r>
              <a:rPr lang="nl-NL" dirty="0">
                <a:cs typeface="Calibri"/>
              </a:rPr>
              <a:t>Abnormale weerstand: stop met de handeling, licht arts in.</a:t>
            </a:r>
          </a:p>
          <a:p>
            <a:r>
              <a:rPr lang="nl-NL" dirty="0">
                <a:cs typeface="Calibri"/>
              </a:rPr>
              <a:t>Bloeding: stop met de handeling, licht arts in.</a:t>
            </a:r>
          </a:p>
          <a:p>
            <a:r>
              <a:rPr lang="nl-NL" dirty="0">
                <a:cs typeface="Calibri"/>
              </a:rPr>
              <a:t>Geen urine: lichte druk op schaambeen.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8D19B-2EE8-478F-9D77-BA795C41A68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26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Pvc:  niet geschikt voor cliënten met een latexallergie</a:t>
            </a:r>
          </a:p>
          <a:p>
            <a:r>
              <a:rPr lang="nl-NL"/>
              <a:t>Latex:  niet geschikt voor cliënten met een latexallergie</a:t>
            </a:r>
          </a:p>
          <a:p>
            <a:r>
              <a:rPr lang="nl-NL"/>
              <a:t>Latex met siliconen coating: </a:t>
            </a:r>
            <a:r>
              <a:rPr lang="nl-NL" err="1"/>
              <a:t>siliconenlaag</a:t>
            </a:r>
            <a:r>
              <a:rPr lang="nl-NL"/>
              <a:t> vereenvoudigt het inbrengen en helpt beschadiging binnenwand urethra te voorkomen. Niet geschikt voor cliënten met latexallergie. </a:t>
            </a:r>
          </a:p>
          <a:p>
            <a:r>
              <a:rPr lang="nl-NL"/>
              <a:t>Hydrogel coating: absorbeert vocht en vormt zo een zachte laag rondom de katheter.  Niet geschikt voor cliënt met latex allergie.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8D19B-2EE8-478F-9D77-BA795C41A68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187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https://forms.office.com/Pages/ResponsePage.aspx?id=uLfxsxgpXUyNWHwyQcYF1Cl8XCLqVTxNnSaJuMz1i4dUREFaREFURE4xMDZOUUU4Nlg5S05BUDROTi4u</a:t>
            </a:r>
          </a:p>
          <a:p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05A40-74B4-4CB3-A494-305CF277DF81}" type="slidenum">
              <a:rPr lang="nl-NL" noProof="0" smtClean="0"/>
              <a:t>13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3744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09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267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7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7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3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8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8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9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4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D5B77247-DEC5-4658-B323-A728BF2E4564}" type="datetime1">
              <a:rPr lang="nl-NL" noProof="0" smtClean="0"/>
              <a:t>20-1-2023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10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14C5CF0A-3878-9ECF-0BFD-359F0A5CC6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5122" b="1100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ADE317-9A01-90D8-ED37-6BA13287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328334"/>
            <a:ext cx="6858000" cy="1367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/>
              <a:t>ÉÉNMALIG KATHETERISEREN VAN EEN VROUW</a:t>
            </a:r>
          </a:p>
        </p:txBody>
      </p:sp>
    </p:spTree>
    <p:extLst>
      <p:ext uri="{BB962C8B-B14F-4D97-AF65-F5344CB8AC3E}">
        <p14:creationId xmlns:p14="http://schemas.microsoft.com/office/powerpoint/2010/main" val="209548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7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C32451-CC40-6C9B-83D5-57A1DED3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300">
                <a:solidFill>
                  <a:srgbClr val="FFFFFF"/>
                </a:solidFill>
              </a:rPr>
              <a:t>Materiaalkennis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09C0C1-FEFE-CB70-9E72-813DEF95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1048" y="804333"/>
            <a:ext cx="6306003" cy="5249334"/>
          </a:xfrm>
        </p:spPr>
        <p:txBody>
          <a:bodyPr vert="horz" lIns="45720" tIns="45720" rIns="45720" bIns="45720" numCol="2" rtlCol="0" anchor="ctr">
            <a:normAutofit fontScale="92500" lnSpcReduction="10000"/>
          </a:bodyPr>
          <a:lstStyle/>
          <a:p>
            <a:r>
              <a:rPr lang="en-US" dirty="0" err="1"/>
              <a:t>voorgeschreven</a:t>
            </a:r>
            <a:r>
              <a:rPr lang="en-US" dirty="0"/>
              <a:t> </a:t>
            </a:r>
            <a:r>
              <a:rPr lang="en-US" dirty="0" err="1"/>
              <a:t>steriele</a:t>
            </a:r>
            <a:r>
              <a:rPr lang="en-US" dirty="0"/>
              <a:t> </a:t>
            </a:r>
            <a:r>
              <a:rPr lang="en-US" dirty="0" err="1"/>
              <a:t>katheter</a:t>
            </a:r>
            <a:endParaRPr lang="en-US" dirty="0"/>
          </a:p>
          <a:p>
            <a:r>
              <a:rPr lang="en-US" dirty="0" err="1"/>
              <a:t>voorgeschreven</a:t>
            </a:r>
            <a:r>
              <a:rPr lang="en-US" dirty="0"/>
              <a:t> </a:t>
            </a:r>
            <a:r>
              <a:rPr lang="en-US" dirty="0" err="1"/>
              <a:t>steriele</a:t>
            </a:r>
            <a:r>
              <a:rPr lang="en-US" dirty="0"/>
              <a:t> </a:t>
            </a:r>
            <a:r>
              <a:rPr lang="en-US" dirty="0" err="1"/>
              <a:t>spuit</a:t>
            </a:r>
            <a:r>
              <a:rPr lang="en-US" dirty="0"/>
              <a:t> met </a:t>
            </a:r>
            <a:r>
              <a:rPr lang="en-US" dirty="0" err="1"/>
              <a:t>glijmiddel</a:t>
            </a:r>
            <a:endParaRPr lang="en-US" dirty="0"/>
          </a:p>
          <a:p>
            <a:r>
              <a:rPr lang="en-US" dirty="0" err="1"/>
              <a:t>steriele</a:t>
            </a:r>
            <a:r>
              <a:rPr lang="en-US" dirty="0"/>
              <a:t> </a:t>
            </a:r>
            <a:r>
              <a:rPr lang="en-US" dirty="0" err="1"/>
              <a:t>spuit</a:t>
            </a:r>
            <a:r>
              <a:rPr lang="en-US" dirty="0"/>
              <a:t> met </a:t>
            </a:r>
            <a:r>
              <a:rPr lang="en-US" dirty="0" err="1"/>
              <a:t>ballonvulling</a:t>
            </a:r>
            <a:r>
              <a:rPr lang="en-US" dirty="0"/>
              <a:t> of</a:t>
            </a:r>
          </a:p>
          <a:p>
            <a:r>
              <a:rPr lang="en-US" dirty="0"/>
              <a:t>flacon </a:t>
            </a:r>
            <a:r>
              <a:rPr lang="en-US" dirty="0" err="1"/>
              <a:t>steriel</a:t>
            </a:r>
            <a:r>
              <a:rPr lang="en-US" dirty="0"/>
              <a:t> water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vullen</a:t>
            </a:r>
            <a:r>
              <a:rPr lang="en-US" dirty="0"/>
              <a:t> van de </a:t>
            </a:r>
            <a:r>
              <a:rPr lang="en-US" dirty="0" err="1"/>
              <a:t>ballon</a:t>
            </a:r>
            <a:r>
              <a:rPr lang="en-US" dirty="0"/>
              <a:t> of </a:t>
            </a:r>
            <a:r>
              <a:rPr lang="en-US" dirty="0" err="1"/>
              <a:t>hetgeen</a:t>
            </a:r>
            <a:r>
              <a:rPr lang="en-US" dirty="0"/>
              <a:t> de </a:t>
            </a:r>
            <a:r>
              <a:rPr lang="en-US" dirty="0" err="1"/>
              <a:t>fabrikant</a:t>
            </a:r>
            <a:r>
              <a:rPr lang="en-US" dirty="0"/>
              <a:t> </a:t>
            </a:r>
            <a:r>
              <a:rPr lang="en-US" dirty="0" err="1"/>
              <a:t>aanraadt</a:t>
            </a:r>
            <a:endParaRPr lang="en-US" dirty="0"/>
          </a:p>
          <a:p>
            <a:r>
              <a:rPr lang="en-US" dirty="0" err="1"/>
              <a:t>steriele</a:t>
            </a:r>
            <a:r>
              <a:rPr lang="en-US" dirty="0"/>
              <a:t> </a:t>
            </a:r>
            <a:r>
              <a:rPr lang="en-US" dirty="0" err="1"/>
              <a:t>spuit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steriele</a:t>
            </a:r>
            <a:r>
              <a:rPr lang="en-US" dirty="0"/>
              <a:t> </a:t>
            </a:r>
            <a:r>
              <a:rPr lang="en-US" dirty="0" err="1"/>
              <a:t>opzuignaald</a:t>
            </a:r>
            <a:endParaRPr lang="en-US" dirty="0"/>
          </a:p>
          <a:p>
            <a:r>
              <a:rPr lang="en-US" dirty="0" err="1"/>
              <a:t>gaasje</a:t>
            </a:r>
            <a:endParaRPr lang="en-US" dirty="0"/>
          </a:p>
          <a:p>
            <a:r>
              <a:rPr lang="en-US" dirty="0"/>
              <a:t>alcohol 70%</a:t>
            </a:r>
          </a:p>
          <a:p>
            <a:r>
              <a:rPr lang="en-US" dirty="0" err="1"/>
              <a:t>naaldenbeker</a:t>
            </a:r>
            <a:endParaRPr lang="en-US" dirty="0"/>
          </a:p>
          <a:p>
            <a:r>
              <a:rPr lang="en-US" dirty="0" err="1"/>
              <a:t>onderlegger</a:t>
            </a:r>
            <a:endParaRPr lang="en-US" dirty="0"/>
          </a:p>
          <a:p>
            <a:r>
              <a:rPr lang="en-US" dirty="0" err="1"/>
              <a:t>bakje</a:t>
            </a:r>
            <a:r>
              <a:rPr lang="en-US" dirty="0"/>
              <a:t> met 5 </a:t>
            </a:r>
            <a:r>
              <a:rPr lang="en-US" dirty="0" err="1"/>
              <a:t>gaasjes</a:t>
            </a:r>
            <a:endParaRPr lang="en-US" dirty="0"/>
          </a:p>
          <a:p>
            <a:r>
              <a:rPr lang="en-US" dirty="0"/>
              <a:t>water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flink</a:t>
            </a:r>
            <a:r>
              <a:rPr lang="en-US" dirty="0"/>
              <a:t> </a:t>
            </a:r>
            <a:r>
              <a:rPr lang="en-US" dirty="0" err="1"/>
              <a:t>stromende</a:t>
            </a:r>
            <a:r>
              <a:rPr lang="en-US" dirty="0"/>
              <a:t> </a:t>
            </a:r>
            <a:r>
              <a:rPr lang="en-US" dirty="0" err="1"/>
              <a:t>kraan</a:t>
            </a:r>
            <a:r>
              <a:rPr lang="en-US" dirty="0"/>
              <a:t> (of </a:t>
            </a:r>
            <a:r>
              <a:rPr lang="en-US" dirty="0" err="1"/>
              <a:t>steriel</a:t>
            </a:r>
            <a:r>
              <a:rPr lang="en-US" dirty="0"/>
              <a:t> water)</a:t>
            </a:r>
          </a:p>
          <a:p>
            <a:r>
              <a:rPr lang="en-US" dirty="0" err="1"/>
              <a:t>handschoenen</a:t>
            </a:r>
            <a:endParaRPr lang="en-US" dirty="0"/>
          </a:p>
          <a:p>
            <a:r>
              <a:rPr lang="en-US" dirty="0" err="1"/>
              <a:t>steriel</a:t>
            </a:r>
            <a:r>
              <a:rPr lang="en-US" dirty="0"/>
              <a:t> </a:t>
            </a:r>
            <a:r>
              <a:rPr lang="en-US" dirty="0" err="1"/>
              <a:t>gaasje</a:t>
            </a:r>
            <a:endParaRPr lang="en-US" dirty="0"/>
          </a:p>
          <a:p>
            <a:r>
              <a:rPr lang="en-US" dirty="0" err="1"/>
              <a:t>steriele</a:t>
            </a:r>
            <a:r>
              <a:rPr lang="en-US" dirty="0"/>
              <a:t> doek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steriel</a:t>
            </a:r>
            <a:r>
              <a:rPr lang="en-US" dirty="0"/>
              <a:t> </a:t>
            </a:r>
            <a:r>
              <a:rPr lang="en-US" dirty="0" err="1"/>
              <a:t>werkveld</a:t>
            </a:r>
            <a:endParaRPr lang="en-US" dirty="0"/>
          </a:p>
          <a:p>
            <a:r>
              <a:rPr lang="en-US" dirty="0" err="1"/>
              <a:t>steriele</a:t>
            </a:r>
            <a:r>
              <a:rPr lang="en-US" dirty="0"/>
              <a:t> </a:t>
            </a:r>
            <a:r>
              <a:rPr lang="en-US" dirty="0" err="1"/>
              <a:t>handschoenen</a:t>
            </a:r>
            <a:endParaRPr lang="en-US" dirty="0"/>
          </a:p>
          <a:p>
            <a:r>
              <a:rPr lang="en-US" dirty="0" err="1"/>
              <a:t>urineopvangzak</a:t>
            </a:r>
            <a:r>
              <a:rPr lang="en-US" dirty="0"/>
              <a:t> (met </a:t>
            </a:r>
            <a:r>
              <a:rPr lang="en-US" dirty="0" err="1"/>
              <a:t>kraantje</a:t>
            </a:r>
            <a:r>
              <a:rPr lang="en-US" dirty="0"/>
              <a:t>)</a:t>
            </a:r>
          </a:p>
          <a:p>
            <a:r>
              <a:rPr lang="en-US" dirty="0"/>
              <a:t>zo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gaasje</a:t>
            </a:r>
            <a:r>
              <a:rPr lang="en-US" dirty="0"/>
              <a:t> of </a:t>
            </a:r>
            <a:r>
              <a:rPr lang="en-US" dirty="0" err="1"/>
              <a:t>wattenstokje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desinfectie</a:t>
            </a:r>
            <a:r>
              <a:rPr lang="en-US" dirty="0"/>
              <a:t> </a:t>
            </a:r>
            <a:r>
              <a:rPr lang="en-US" dirty="0" err="1"/>
              <a:t>aansluitpunt</a:t>
            </a:r>
            <a:r>
              <a:rPr lang="en-US" dirty="0"/>
              <a:t> </a:t>
            </a:r>
            <a:r>
              <a:rPr lang="en-US" dirty="0" err="1"/>
              <a:t>urineopvangzak</a:t>
            </a:r>
            <a:endParaRPr lang="en-US" dirty="0"/>
          </a:p>
          <a:p>
            <a:r>
              <a:rPr lang="en-US" dirty="0"/>
              <a:t>zo </a:t>
            </a:r>
            <a:r>
              <a:rPr lang="en-US" dirty="0" err="1"/>
              <a:t>nodig</a:t>
            </a:r>
            <a:r>
              <a:rPr lang="en-US" dirty="0"/>
              <a:t> alcohol 70%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desinfectie</a:t>
            </a:r>
            <a:r>
              <a:rPr lang="en-US" dirty="0"/>
              <a:t> </a:t>
            </a:r>
            <a:r>
              <a:rPr lang="en-US" dirty="0" err="1"/>
              <a:t>aansluitpunt</a:t>
            </a:r>
            <a:r>
              <a:rPr lang="en-US" dirty="0"/>
              <a:t> </a:t>
            </a:r>
            <a:r>
              <a:rPr lang="en-US" dirty="0" err="1"/>
              <a:t>urineopvangzak</a:t>
            </a:r>
            <a:endParaRPr lang="en-US" dirty="0"/>
          </a:p>
          <a:p>
            <a:r>
              <a:rPr lang="en-US" dirty="0" err="1"/>
              <a:t>ophangrekje</a:t>
            </a:r>
            <a:r>
              <a:rPr lang="en-US" dirty="0"/>
              <a:t>, </a:t>
            </a:r>
            <a:r>
              <a:rPr lang="en-US" dirty="0" err="1"/>
              <a:t>fixatiemateriaal</a:t>
            </a:r>
            <a:endParaRPr lang="en-US" dirty="0"/>
          </a:p>
          <a:p>
            <a:r>
              <a:rPr lang="en-US" dirty="0" err="1"/>
              <a:t>materiaal</a:t>
            </a:r>
            <a:r>
              <a:rPr lang="en-US" dirty="0"/>
              <a:t> om </a:t>
            </a:r>
            <a:r>
              <a:rPr lang="en-US" dirty="0" err="1"/>
              <a:t>genitaal</a:t>
            </a:r>
            <a:r>
              <a:rPr lang="en-US" dirty="0"/>
              <a:t> </a:t>
            </a:r>
            <a:r>
              <a:rPr lang="en-US" dirty="0" err="1"/>
              <a:t>gebied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katheterisatie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reinigen</a:t>
            </a:r>
            <a:r>
              <a:rPr lang="en-US" dirty="0"/>
              <a:t> (</a:t>
            </a:r>
            <a:r>
              <a:rPr lang="en-US" dirty="0" err="1"/>
              <a:t>vochtige</a:t>
            </a:r>
            <a:r>
              <a:rPr lang="en-US" dirty="0"/>
              <a:t> </a:t>
            </a:r>
            <a:r>
              <a:rPr lang="en-US" dirty="0" err="1"/>
              <a:t>washand</a:t>
            </a:r>
            <a:r>
              <a:rPr lang="en-US" dirty="0"/>
              <a:t>, </a:t>
            </a:r>
            <a:r>
              <a:rPr lang="en-US" dirty="0" err="1"/>
              <a:t>handdoek</a:t>
            </a:r>
            <a:r>
              <a:rPr lang="en-US" dirty="0"/>
              <a:t>)</a:t>
            </a:r>
          </a:p>
          <a:p>
            <a:r>
              <a:rPr lang="en-US" dirty="0" err="1"/>
              <a:t>afvalbak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5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B6993F-5DE4-7634-66FE-91572F8D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Aandachtspunten bij het Inbrengen van de eenmalige katheter bij een vrouw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0A4338-FFAF-E1EF-E5EF-8F3CB3022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3224" y="4297556"/>
            <a:ext cx="6353968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handhygiëne toepassen !!</a:t>
            </a:r>
          </a:p>
          <a:p>
            <a:r>
              <a:rPr lang="en-US">
                <a:solidFill>
                  <a:srgbClr val="FFFFFF"/>
                </a:solidFill>
              </a:rPr>
              <a:t>Urethra is ongeveer 3 tot 4  cm  lang </a:t>
            </a: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5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4CAFFC-5B55-4CFA-059B-FC333E47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Care Up!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8EF2A2-DEE0-FED5-328D-1D2DBC22D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3224" y="4297556"/>
            <a:ext cx="6353968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Ga aan de slag met care up. Dit is jou voorbereiding voor de skills 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4E4AC3-0D9D-47F6-7DE0-BC6F72F9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200">
                <a:solidFill>
                  <a:srgbClr val="FFFFFF"/>
                </a:solidFill>
              </a:rPr>
              <a:t>kennischeck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C2418D-AD44-59FF-BC42-32184BD59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224" y="4297556"/>
            <a:ext cx="6353968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FFFF"/>
                </a:solidFill>
              </a:rPr>
              <a:t>Op de </a:t>
            </a:r>
            <a:r>
              <a:rPr lang="en-US" sz="1800" b="1" dirty="0" err="1">
                <a:solidFill>
                  <a:srgbClr val="FFFFFF"/>
                </a:solidFill>
              </a:rPr>
              <a:t>padlet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staat</a:t>
            </a:r>
            <a:r>
              <a:rPr lang="en-US" sz="1800" b="1" dirty="0">
                <a:solidFill>
                  <a:srgbClr val="FFFFFF"/>
                </a:solidFill>
              </a:rPr>
              <a:t> de link </a:t>
            </a:r>
            <a:r>
              <a:rPr lang="en-US" sz="1800" b="1" dirty="0" err="1">
                <a:solidFill>
                  <a:srgbClr val="FFFFFF"/>
                </a:solidFill>
              </a:rPr>
              <a:t>voor</a:t>
            </a:r>
            <a:r>
              <a:rPr lang="en-US" sz="1800" b="1" dirty="0">
                <a:solidFill>
                  <a:srgbClr val="FFFFFF"/>
                </a:solidFill>
              </a:rPr>
              <a:t> de quiz. </a:t>
            </a:r>
            <a:r>
              <a:rPr lang="en-US" sz="1800" b="1" dirty="0" err="1">
                <a:solidFill>
                  <a:srgbClr val="FFFFFF"/>
                </a:solidFill>
              </a:rPr>
              <a:t>Vul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err="1">
                <a:solidFill>
                  <a:srgbClr val="FFFFFF"/>
                </a:solidFill>
              </a:rPr>
              <a:t>deze</a:t>
            </a:r>
            <a:r>
              <a:rPr lang="en-US" sz="1800" b="1" dirty="0">
                <a:solidFill>
                  <a:srgbClr val="FFFFFF"/>
                </a:solidFill>
              </a:rPr>
              <a:t> in!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2E0DB-AA57-5BAA-8B61-167490BC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nl-NL" dirty="0"/>
              <a:t>Protocol opzoeken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97DCE8-A486-0BE3-65FD-FC4F29364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nl-NL" sz="2000" dirty="0"/>
              <a:t>Vergeet niet het protocol op te zoeken</a:t>
            </a:r>
          </a:p>
          <a:p>
            <a:r>
              <a:rPr lang="nl-NL" sz="2000" dirty="0"/>
              <a:t>Let hierbij op:</a:t>
            </a:r>
          </a:p>
          <a:p>
            <a:r>
              <a:rPr lang="nl-NL" sz="2000" dirty="0"/>
              <a:t>- betrouwbare website (google niet)</a:t>
            </a:r>
          </a:p>
          <a:p>
            <a:r>
              <a:rPr lang="nl-NL" sz="2000" dirty="0"/>
              <a:t>- Geen verkorte werk instructie (is geen protocol)</a:t>
            </a:r>
          </a:p>
          <a:p>
            <a:endParaRPr lang="nl-NL" sz="2000" dirty="0"/>
          </a:p>
          <a:p>
            <a:r>
              <a:rPr lang="nl-NL" sz="2000" dirty="0"/>
              <a:t>Dus:</a:t>
            </a:r>
          </a:p>
          <a:p>
            <a:r>
              <a:rPr lang="nl-NL" sz="2000" dirty="0"/>
              <a:t>Ga naar de website die je werkgever of stage ook gebruikt voor de protocollen zoals:</a:t>
            </a:r>
          </a:p>
          <a:p>
            <a:r>
              <a:rPr lang="nl-NL" sz="2000" dirty="0"/>
              <a:t>- </a:t>
            </a:r>
            <a:r>
              <a:rPr lang="nl-NL" sz="2000" dirty="0" err="1"/>
              <a:t>Vilans</a:t>
            </a:r>
            <a:endParaRPr lang="nl-NL" sz="2000" dirty="0"/>
          </a:p>
        </p:txBody>
      </p:sp>
      <p:pic>
        <p:nvPicPr>
          <p:cNvPr id="5" name="Picture 4" descr="Bureau met een stethoscoop en een computertoetsenbord">
            <a:extLst>
              <a:ext uri="{FF2B5EF4-FFF2-40B4-BE49-F238E27FC236}">
                <a16:creationId xmlns:a16="http://schemas.microsoft.com/office/drawing/2014/main" id="{85F078F1-96AC-F536-5412-839370276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41" r="-1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4CFD82-4C6C-BF85-16ED-777BE218E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>
                <a:solidFill>
                  <a:srgbClr val="FFFFFF"/>
                </a:solidFill>
              </a:rPr>
              <a:t>Doel van de les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37AF49-7DBE-FDF2-0946-9ECF1EE38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1048" y="804333"/>
            <a:ext cx="6306003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 De student benoemt de stappen van het katheteriseren van een vrouw.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De student weet welke </a:t>
            </a:r>
            <a:r>
              <a:rPr lang="nl-NL" dirty="0" err="1"/>
              <a:t>materialmen</a:t>
            </a:r>
            <a:r>
              <a:rPr lang="nl-NL" dirty="0"/>
              <a:t> ze nodig hebben bij deze handeling.</a:t>
            </a:r>
          </a:p>
        </p:txBody>
      </p:sp>
    </p:spTree>
    <p:extLst>
      <p:ext uri="{BB962C8B-B14F-4D97-AF65-F5344CB8AC3E}">
        <p14:creationId xmlns:p14="http://schemas.microsoft.com/office/powerpoint/2010/main" val="19958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EAD421-F586-AB48-A3A8-8C652BD94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Vragen?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F7E716-8E04-1306-BA40-36B0AD957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806" y="3849539"/>
            <a:ext cx="4819340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Voer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deze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op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padlet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help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elkaar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door ze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beantwoorden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</p:txBody>
      </p: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QR-code voor deze padlet">
            <a:extLst>
              <a:ext uri="{FF2B5EF4-FFF2-40B4-BE49-F238E27FC236}">
                <a16:creationId xmlns:a16="http://schemas.microsoft.com/office/drawing/2014/main" id="{D0AE07E0-60D6-7A86-4157-6BEFF098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2952" y="700004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31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en gele afvoer waar water door loopt">
            <a:extLst>
              <a:ext uri="{FF2B5EF4-FFF2-40B4-BE49-F238E27FC236}">
                <a16:creationId xmlns:a16="http://schemas.microsoft.com/office/drawing/2014/main" id="{50A6B1B7-71E7-9E55-B8B1-1F8EEFCE8B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99" r="-1" b="15609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FF0D064-6C1F-AAF1-A0DF-E24AC32FB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Functie van de blaas</a:t>
            </a:r>
            <a:endParaRPr lang="nl-N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64BB97-DB07-ACCB-6678-20ABCF47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nl-NL" b="1" i="0" dirty="0">
                <a:effectLst/>
                <a:latin typeface="FFDINWebPro"/>
              </a:rPr>
              <a:t>Reservoir</a:t>
            </a:r>
          </a:p>
          <a:p>
            <a:r>
              <a:rPr lang="nl-NL" b="1" i="0" dirty="0">
                <a:effectLst/>
                <a:latin typeface="FFDINWebPro"/>
              </a:rPr>
              <a:t>Uitdrijven van de opgeslagen urine.</a:t>
            </a:r>
            <a:r>
              <a:rPr lang="nl-NL" b="1" dirty="0">
                <a:latin typeface="FFDINWebPro"/>
              </a:rPr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648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D2E3C52-528A-4049-BCAA-5460756B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C11501-1BF0-809A-C32E-ADB2A9E7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Anatomie urinewegstelsel van EEN VROUW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D5B542C-8183-4445-AF4D-B23AAE329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3B5BD337-8914-9F50-A6A5-E9D45B009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05" y="484632"/>
            <a:ext cx="4802906" cy="36021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ED9B5A-5577-4CA5-97AA-0E5E2EA9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60141" y="822682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4">
            <a:extLst>
              <a:ext uri="{FF2B5EF4-FFF2-40B4-BE49-F238E27FC236}">
                <a16:creationId xmlns:a16="http://schemas.microsoft.com/office/drawing/2014/main" id="{243F917D-2FE5-68D1-8C90-26427A07E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218" y="484632"/>
            <a:ext cx="3991336" cy="360218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24283B-587C-4A0E-A50E-B8914975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1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oczero - Katheteriseren (Vrouw)">
            <a:extLst>
              <a:ext uri="{FF2B5EF4-FFF2-40B4-BE49-F238E27FC236}">
                <a16:creationId xmlns:a16="http://schemas.microsoft.com/office/drawing/2014/main" id="{36AA3AED-B72D-2AAA-B93E-FACF528AF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8" r="-1" b="2877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64BEE5D-20AF-B0CA-C1F8-957D3CA0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000"/>
              <a:t>Indicaties voor intermitterende  katheterisatie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1BEF10-98D1-7202-E9C4-488B4157A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1371" y="643467"/>
            <a:ext cx="6574112" cy="5571066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457200" indent="-457200">
              <a:buChar char="•"/>
            </a:pPr>
            <a:r>
              <a:rPr lang="en-US"/>
              <a:t>Urine retentie</a:t>
            </a:r>
          </a:p>
          <a:p>
            <a:pPr marL="457200" indent="-457200">
              <a:buChar char="•"/>
            </a:pPr>
            <a:r>
              <a:rPr lang="en-US"/>
              <a:t>Afvloedbelemmering</a:t>
            </a:r>
          </a:p>
          <a:p>
            <a:pPr marL="457200" indent="-45720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93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A1440B-4544-B2D2-80D7-CF73EEAFB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contra-indicatie bij (zelf) katheterisatie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374345-A612-0CB9-5445-33ADB63E5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3224" y="4297556"/>
            <a:ext cx="6353968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Hoge blaasdruk, die vraagt om continue afloop van urine ter preventie van nier schade</a:t>
            </a:r>
          </a:p>
          <a:p>
            <a:r>
              <a:rPr lang="en-US">
                <a:solidFill>
                  <a:srgbClr val="FFFFFF"/>
                </a:solidFill>
              </a:rPr>
              <a:t>Gebrekkige handfunctie (bij zelfkatheterisatie)</a:t>
            </a:r>
          </a:p>
          <a:p>
            <a:r>
              <a:rPr lang="en-US">
                <a:solidFill>
                  <a:srgbClr val="FFFFFF"/>
                </a:solidFill>
              </a:rPr>
              <a:t>Afwezigheid adequaat sociaal netwerk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80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D1D9DD-C564-866D-CFDF-C7BC5E87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/>
              <a:t>complicaties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98367" y="2573573"/>
            <a:ext cx="65836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8AA7AA-C8DD-B1B8-14E5-5B89D7D7F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47043" y="2773885"/>
            <a:ext cx="6676469" cy="3141013"/>
          </a:xfrm>
        </p:spPr>
        <p:txBody>
          <a:bodyPr vert="horz" lIns="45720" tIns="45720" rIns="45720" bIns="45720" rtlCol="0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/>
              <a:t>Pijn tijdens het inbrengen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Weerstand tijdens het inbrengen door de sluitspier van de blaas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Abnormale weerstand tijdens het inbrengen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Bloeding van de urethra</a:t>
            </a:r>
          </a:p>
          <a:p>
            <a:pPr marL="342900" indent="-342900">
              <a:buFont typeface="Arial"/>
              <a:buChar char="•"/>
            </a:pPr>
            <a:r>
              <a:rPr lang="en-US"/>
              <a:t>Er vloeit geen urine af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74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Eenmalige katheter voor een man (boven) en voor een vrouw (onder)">
            <a:extLst>
              <a:ext uri="{FF2B5EF4-FFF2-40B4-BE49-F238E27FC236}">
                <a16:creationId xmlns:a16="http://schemas.microsoft.com/office/drawing/2014/main" id="{1379BFFF-9FF4-1B88-7F4F-AB973F2D9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r="16768" b="1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10F7B4-AFE2-1D65-5D50-E9849062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/>
              <a:t>Soorten materiaal eenmalige katheters</a:t>
            </a:r>
          </a:p>
        </p:txBody>
      </p: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ACD3B5-C99F-98B3-1105-FA028F5FA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1371" y="643467"/>
            <a:ext cx="6574112" cy="5571066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285750" indent="-285750">
              <a:buFontTx/>
              <a:buChar char="-"/>
            </a:pPr>
            <a:r>
              <a:rPr lang="en-US"/>
              <a:t>Pvc katheter</a:t>
            </a:r>
          </a:p>
          <a:p>
            <a:pPr marL="285750" indent="-285750">
              <a:buFontTx/>
              <a:buChar char="-"/>
            </a:pPr>
            <a:r>
              <a:rPr lang="en-US"/>
              <a:t>Latex katheter</a:t>
            </a:r>
          </a:p>
          <a:p>
            <a:pPr marL="285750" indent="-285750">
              <a:buFontTx/>
              <a:buChar char="-"/>
            </a:pPr>
            <a:r>
              <a:rPr lang="en-US"/>
              <a:t>Latex katheter met siliconen coating</a:t>
            </a:r>
          </a:p>
          <a:p>
            <a:pPr marL="285750" indent="-285750">
              <a:buFontTx/>
              <a:buChar char="-"/>
            </a:pPr>
            <a:r>
              <a:rPr lang="en-US"/>
              <a:t>Hydrogel coating 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28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C43729C3ACC4094C0468849DEE940" ma:contentTypeVersion="10" ma:contentTypeDescription="Een nieuw document maken." ma:contentTypeScope="" ma:versionID="bac8b9adcceed5322a834160ea47a7de">
  <xsd:schema xmlns:xsd="http://www.w3.org/2001/XMLSchema" xmlns:xs="http://www.w3.org/2001/XMLSchema" xmlns:p="http://schemas.microsoft.com/office/2006/metadata/properties" xmlns:ns2="22049e05-7b51-40f4-a04c-97c4ae818460" targetNamespace="http://schemas.microsoft.com/office/2006/metadata/properties" ma:root="true" ma:fieldsID="a11d2b0b644534e802481aeb177fa826" ns2:_="">
    <xsd:import namespace="22049e05-7b51-40f4-a04c-97c4ae8184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049e05-7b51-40f4-a04c-97c4ae8184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A2ACDE-657F-4BB6-9FD0-CB43E67FF1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3ADF5B-F49A-4B68-917F-9DCCA017E6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049e05-7b51-40f4-a04c-97c4ae8184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9839C3-2E80-4B3A-ABBA-E00D9A1F2F4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TM02900720[[fn=Integraal]]</Template>
  <TotalTime>32</TotalTime>
  <Words>627</Words>
  <Application>Microsoft Office PowerPoint</Application>
  <PresentationFormat>Breedbeeld</PresentationFormat>
  <Paragraphs>93</Paragraphs>
  <Slides>14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FFDINWebPro</vt:lpstr>
      <vt:lpstr>Tw Cen MT</vt:lpstr>
      <vt:lpstr>Tw Cen MT Condensed</vt:lpstr>
      <vt:lpstr>Wingdings 3</vt:lpstr>
      <vt:lpstr>Integraal</vt:lpstr>
      <vt:lpstr>ÉÉNMALIG KATHETERISEREN VAN EEN VROUW</vt:lpstr>
      <vt:lpstr>Doel van de les</vt:lpstr>
      <vt:lpstr>Vragen?</vt:lpstr>
      <vt:lpstr>Functie van de blaas</vt:lpstr>
      <vt:lpstr>Anatomie urinewegstelsel van EEN VROUW</vt:lpstr>
      <vt:lpstr>Indicaties voor intermitterende  katheterisatie</vt:lpstr>
      <vt:lpstr>contra-indicatie bij (zelf) katheterisatie</vt:lpstr>
      <vt:lpstr>complicaties</vt:lpstr>
      <vt:lpstr>Soorten materiaal eenmalige katheters</vt:lpstr>
      <vt:lpstr>Materiaalkennis</vt:lpstr>
      <vt:lpstr>Aandachtspunten bij het Inbrengen van de eenmalige katheter bij een vrouw</vt:lpstr>
      <vt:lpstr>Care Up!</vt:lpstr>
      <vt:lpstr>kennischeck</vt:lpstr>
      <vt:lpstr>Protocol opzoeken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Maters - de Beus, J.G.</dc:creator>
  <cp:lastModifiedBy>Daan de Winter (0997200)</cp:lastModifiedBy>
  <cp:revision>159</cp:revision>
  <dcterms:created xsi:type="dcterms:W3CDTF">2022-09-25T12:07:21Z</dcterms:created>
  <dcterms:modified xsi:type="dcterms:W3CDTF">2023-01-20T14:53:26Z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0x010100899C43729C3ACC4094C0468849DEE940</vt:lpwstr>
  </property>
</Properties>
</file>